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8"/>
  </p:notesMasterIdLst>
  <p:sldIdLst>
    <p:sldId id="306" r:id="rId5"/>
    <p:sldId id="315" r:id="rId6"/>
    <p:sldId id="326" r:id="rId7"/>
    <p:sldId id="327" r:id="rId8"/>
    <p:sldId id="328" r:id="rId9"/>
    <p:sldId id="307" r:id="rId10"/>
    <p:sldId id="308" r:id="rId11"/>
    <p:sldId id="310" r:id="rId12"/>
    <p:sldId id="311" r:id="rId13"/>
    <p:sldId id="312" r:id="rId14"/>
    <p:sldId id="313" r:id="rId15"/>
    <p:sldId id="314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277" r:id="rId26"/>
    <p:sldId id="27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B8E14-DDE4-4D6E-8A27-A03B9D2E123D}" v="9" dt="2023-03-02T21:39:10.6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84967" autoAdjust="0"/>
  </p:normalViewPr>
  <p:slideViewPr>
    <p:cSldViewPr snapToGrid="0">
      <p:cViewPr varScale="1">
        <p:scale>
          <a:sx n="75" d="100"/>
          <a:sy n="75" d="100"/>
        </p:scale>
        <p:origin x="66" y="702"/>
      </p:cViewPr>
      <p:guideLst>
        <p:guide orient="horz" pos="1392"/>
        <p:guide pos="7056"/>
        <p:guide orient="horz"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35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dway, Haley" userId="54586bf0-b712-469d-a9f0-3e78cca319d1" providerId="ADAL" clId="{3EDB8E14-DDE4-4D6E-8A27-A03B9D2E123D}"/>
    <pc:docChg chg="undo custSel addSld delSld modSld sldOrd">
      <pc:chgData name="Didway, Haley" userId="54586bf0-b712-469d-a9f0-3e78cca319d1" providerId="ADAL" clId="{3EDB8E14-DDE4-4D6E-8A27-A03B9D2E123D}" dt="2023-03-02T21:39:22.849" v="1032" actId="26606"/>
      <pc:docMkLst>
        <pc:docMk/>
      </pc:docMkLst>
      <pc:sldChg chg="modSp add mod setBg modAnim modNotes">
        <pc:chgData name="Didway, Haley" userId="54586bf0-b712-469d-a9f0-3e78cca319d1" providerId="ADAL" clId="{3EDB8E14-DDE4-4D6E-8A27-A03B9D2E123D}" dt="2023-03-02T21:37:25.176" v="1018" actId="14100"/>
        <pc:sldMkLst>
          <pc:docMk/>
          <pc:sldMk cId="0" sldId="277"/>
        </pc:sldMkLst>
        <pc:spChg chg="mod">
          <ac:chgData name="Didway, Haley" userId="54586bf0-b712-469d-a9f0-3e78cca319d1" providerId="ADAL" clId="{3EDB8E14-DDE4-4D6E-8A27-A03B9D2E123D}" dt="2023-03-02T21:37:25.176" v="1018" actId="14100"/>
          <ac:spMkLst>
            <pc:docMk/>
            <pc:sldMk cId="0" sldId="277"/>
            <ac:spMk id="222" creationId="{00000000-0000-0000-0000-000000000000}"/>
          </ac:spMkLst>
        </pc:spChg>
      </pc:sldChg>
      <pc:sldChg chg="add del setBg modNotes">
        <pc:chgData name="Didway, Haley" userId="54586bf0-b712-469d-a9f0-3e78cca319d1" providerId="ADAL" clId="{3EDB8E14-DDE4-4D6E-8A27-A03B9D2E123D}" dt="2023-03-02T21:38:19.619" v="1019" actId="2696"/>
        <pc:sldMkLst>
          <pc:docMk/>
          <pc:sldMk cId="0" sldId="278"/>
        </pc:sldMkLst>
      </pc:sldChg>
      <pc:sldChg chg="addSp modSp add mod setBg modNotes">
        <pc:chgData name="Didway, Haley" userId="54586bf0-b712-469d-a9f0-3e78cca319d1" providerId="ADAL" clId="{3EDB8E14-DDE4-4D6E-8A27-A03B9D2E123D}" dt="2023-03-02T21:39:16.615" v="1031" actId="1076"/>
        <pc:sldMkLst>
          <pc:docMk/>
          <pc:sldMk cId="0" sldId="279"/>
        </pc:sldMkLst>
        <pc:spChg chg="add mod">
          <ac:chgData name="Didway, Haley" userId="54586bf0-b712-469d-a9f0-3e78cca319d1" providerId="ADAL" clId="{3EDB8E14-DDE4-4D6E-8A27-A03B9D2E123D}" dt="2023-03-02T21:39:16.615" v="1031" actId="1076"/>
          <ac:spMkLst>
            <pc:docMk/>
            <pc:sldMk cId="0" sldId="279"/>
            <ac:spMk id="2" creationId="{1147856C-9CA8-49D6-C0DC-A610B6AEA516}"/>
          </ac:spMkLst>
        </pc:spChg>
        <pc:spChg chg="mo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33" creationId="{00000000-0000-0000-0000-000000000000}"/>
          </ac:spMkLst>
        </pc:spChg>
        <pc:spChg chg="mod">
          <ac:chgData name="Didway, Haley" userId="54586bf0-b712-469d-a9f0-3e78cca319d1" providerId="ADAL" clId="{3EDB8E14-DDE4-4D6E-8A27-A03B9D2E123D}" dt="2023-03-02T21:39:13.656" v="1030" actId="1076"/>
          <ac:spMkLst>
            <pc:docMk/>
            <pc:sldMk cId="0" sldId="279"/>
            <ac:spMk id="234" creationId="{00000000-0000-0000-0000-000000000000}"/>
          </ac:spMkLst>
        </pc:spChg>
        <pc:spChg chg="ad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42" creationId="{2FD33B50-DCFC-4FC8-86E6-220C10042223}"/>
          </ac:spMkLst>
        </pc:spChg>
        <pc:spChg chg="ad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44" creationId="{B0C822EA-49C6-4B57-89F4-2F6A54365C59}"/>
          </ac:spMkLst>
        </pc:spChg>
        <pc:spChg chg="ad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46" creationId="{6CB927A4-E432-4310-9CD5-E89FF5063179}"/>
          </ac:spMkLst>
        </pc:spChg>
        <pc:spChg chg="ad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48" creationId="{E3020543-B24B-4EC4-8FFC-8DD88EEA91A8}"/>
          </ac:spMkLst>
        </pc:spChg>
        <pc:spChg chg="add">
          <ac:chgData name="Didway, Haley" userId="54586bf0-b712-469d-a9f0-3e78cca319d1" providerId="ADAL" clId="{3EDB8E14-DDE4-4D6E-8A27-A03B9D2E123D}" dt="2023-03-02T21:38:36.522" v="1021" actId="26606"/>
          <ac:spMkLst>
            <pc:docMk/>
            <pc:sldMk cId="0" sldId="279"/>
            <ac:spMk id="250" creationId="{1453BF6C-B012-48B7-B4E8-6D7AC7C27D02}"/>
          </ac:spMkLst>
        </pc:spChg>
        <pc:picChg chg="add">
          <ac:chgData name="Didway, Haley" userId="54586bf0-b712-469d-a9f0-3e78cca319d1" providerId="ADAL" clId="{3EDB8E14-DDE4-4D6E-8A27-A03B9D2E123D}" dt="2023-03-02T21:38:36.522" v="1021" actId="26606"/>
          <ac:picMkLst>
            <pc:docMk/>
            <pc:sldMk cId="0" sldId="279"/>
            <ac:picMk id="236" creationId="{2BEDABC4-F220-7D01-645A-EC3270DAE001}"/>
          </ac:picMkLst>
        </pc:picChg>
        <pc:cxnChg chg="add">
          <ac:chgData name="Didway, Haley" userId="54586bf0-b712-469d-a9f0-3e78cca319d1" providerId="ADAL" clId="{3EDB8E14-DDE4-4D6E-8A27-A03B9D2E123D}" dt="2023-03-02T21:38:36.522" v="1021" actId="26606"/>
          <ac:cxnSpMkLst>
            <pc:docMk/>
            <pc:sldMk cId="0" sldId="279"/>
            <ac:cxnSpMk id="240" creationId="{5C05CAAB-DBA2-4548-AD5F-01BB97FBB207}"/>
          </ac:cxnSpMkLst>
        </pc:cxnChg>
        <pc:cxnChg chg="add">
          <ac:chgData name="Didway, Haley" userId="54586bf0-b712-469d-a9f0-3e78cca319d1" providerId="ADAL" clId="{3EDB8E14-DDE4-4D6E-8A27-A03B9D2E123D}" dt="2023-03-02T21:38:36.522" v="1021" actId="26606"/>
          <ac:cxnSpMkLst>
            <pc:docMk/>
            <pc:sldMk cId="0" sldId="279"/>
            <ac:cxnSpMk id="252" creationId="{C27ECE09-20A7-4AE8-973B-F66776C1113E}"/>
          </ac:cxnSpMkLst>
        </pc:cxnChg>
      </pc:sldChg>
      <pc:sldChg chg="add del">
        <pc:chgData name="Didway, Haley" userId="54586bf0-b712-469d-a9f0-3e78cca319d1" providerId="ADAL" clId="{3EDB8E14-DDE4-4D6E-8A27-A03B9D2E123D}" dt="2023-03-02T21:36:46.492" v="1015" actId="2696"/>
        <pc:sldMkLst>
          <pc:docMk/>
          <pc:sldMk cId="0" sldId="280"/>
        </pc:sldMkLst>
      </pc:sldChg>
      <pc:sldChg chg="add del">
        <pc:chgData name="Didway, Haley" userId="54586bf0-b712-469d-a9f0-3e78cca319d1" providerId="ADAL" clId="{3EDB8E14-DDE4-4D6E-8A27-A03B9D2E123D}" dt="2023-03-02T20:29:18.353" v="1011" actId="2696"/>
        <pc:sldMkLst>
          <pc:docMk/>
          <pc:sldMk cId="0" sldId="281"/>
        </pc:sldMkLst>
      </pc:sldChg>
      <pc:sldChg chg="modSp mod">
        <pc:chgData name="Didway, Haley" userId="54586bf0-b712-469d-a9f0-3e78cca319d1" providerId="ADAL" clId="{3EDB8E14-DDE4-4D6E-8A27-A03B9D2E123D}" dt="2023-03-02T20:33:04.484" v="1012" actId="20577"/>
        <pc:sldMkLst>
          <pc:docMk/>
          <pc:sldMk cId="114769864" sldId="306"/>
        </pc:sldMkLst>
        <pc:spChg chg="mod">
          <ac:chgData name="Didway, Haley" userId="54586bf0-b712-469d-a9f0-3e78cca319d1" providerId="ADAL" clId="{3EDB8E14-DDE4-4D6E-8A27-A03B9D2E123D}" dt="2023-03-02T20:33:04.484" v="1012" actId="20577"/>
          <ac:spMkLst>
            <pc:docMk/>
            <pc:sldMk cId="114769864" sldId="306"/>
            <ac:spMk id="5" creationId="{CD8FCDD5-BC8C-C0CD-102F-DD9B789BAD49}"/>
          </ac:spMkLst>
        </pc:spChg>
      </pc:sldChg>
      <pc:sldChg chg="del">
        <pc:chgData name="Didway, Haley" userId="54586bf0-b712-469d-a9f0-3e78cca319d1" providerId="ADAL" clId="{3EDB8E14-DDE4-4D6E-8A27-A03B9D2E123D}" dt="2023-03-02T14:24:40.198" v="56" actId="2696"/>
        <pc:sldMkLst>
          <pc:docMk/>
          <pc:sldMk cId="1885551360" sldId="309"/>
        </pc:sldMkLst>
      </pc:sldChg>
      <pc:sldChg chg="modSp mod">
        <pc:chgData name="Didway, Haley" userId="54586bf0-b712-469d-a9f0-3e78cca319d1" providerId="ADAL" clId="{3EDB8E14-DDE4-4D6E-8A27-A03B9D2E123D}" dt="2023-03-02T14:21:21.310" v="0" actId="20577"/>
        <pc:sldMkLst>
          <pc:docMk/>
          <pc:sldMk cId="1163049670" sldId="310"/>
        </pc:sldMkLst>
        <pc:spChg chg="mod">
          <ac:chgData name="Didway, Haley" userId="54586bf0-b712-469d-a9f0-3e78cca319d1" providerId="ADAL" clId="{3EDB8E14-DDE4-4D6E-8A27-A03B9D2E123D}" dt="2023-03-02T14:21:21.310" v="0" actId="20577"/>
          <ac:spMkLst>
            <pc:docMk/>
            <pc:sldMk cId="1163049670" sldId="310"/>
            <ac:spMk id="2" creationId="{890D9979-35CE-D274-AE0D-4C6AE55877A1}"/>
          </ac:spMkLst>
        </pc:spChg>
      </pc:sldChg>
      <pc:sldChg chg="addSp delSp modSp new mod modMedia setBg delAnim setClrOvrMap">
        <pc:chgData name="Didway, Haley" userId="54586bf0-b712-469d-a9f0-3e78cca319d1" providerId="ADAL" clId="{3EDB8E14-DDE4-4D6E-8A27-A03B9D2E123D}" dt="2023-03-02T14:23:57.226" v="52" actId="26606"/>
        <pc:sldMkLst>
          <pc:docMk/>
          <pc:sldMk cId="3751099512" sldId="311"/>
        </pc:sldMkLst>
        <pc:spChg chg="mo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2" creationId="{77C87EDF-D2E3-517A-2134-0624C8731021}"/>
          </ac:spMkLst>
        </pc:spChg>
        <pc:spChg chg="mo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3" creationId="{4787F02A-198C-DCD3-19F7-2C9C4664CDCE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8" creationId="{8F9CBE3F-79A8-4F8F-88D9-DAD03D0D281F}"/>
          </ac:spMkLst>
        </pc:spChg>
        <pc:spChg chg="add del">
          <ac:chgData name="Didway, Haley" userId="54586bf0-b712-469d-a9f0-3e78cca319d1" providerId="ADAL" clId="{3EDB8E14-DDE4-4D6E-8A27-A03B9D2E123D}" dt="2023-03-02T14:23:55.978" v="49" actId="26606"/>
          <ac:spMkLst>
            <pc:docMk/>
            <pc:sldMk cId="3751099512" sldId="311"/>
            <ac:spMk id="9" creationId="{0671A8AE-40A1-4631-A6B8-581AFF065482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10" creationId="{508BEF50-7B1E-49A4-BC19-5F4F1D755E64}"/>
          </ac:spMkLst>
        </pc:spChg>
        <pc:spChg chg="add del">
          <ac:chgData name="Didway, Haley" userId="54586bf0-b712-469d-a9f0-3e78cca319d1" providerId="ADAL" clId="{3EDB8E14-DDE4-4D6E-8A27-A03B9D2E123D}" dt="2023-03-02T14:23:55.978" v="49" actId="26606"/>
          <ac:spMkLst>
            <pc:docMk/>
            <pc:sldMk cId="3751099512" sldId="311"/>
            <ac:spMk id="11" creationId="{A44CD100-6267-4E62-AA64-2182A3A6A1C0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12" creationId="{C5CB530E-515E-412C-9DF1-5F8FFBD6F383}"/>
          </ac:spMkLst>
        </pc:spChg>
        <pc:spChg chg="add del">
          <ac:chgData name="Didway, Haley" userId="54586bf0-b712-469d-a9f0-3e78cca319d1" providerId="ADAL" clId="{3EDB8E14-DDE4-4D6E-8A27-A03B9D2E123D}" dt="2023-03-02T14:23:57.178" v="51" actId="26606"/>
          <ac:spMkLst>
            <pc:docMk/>
            <pc:sldMk cId="3751099512" sldId="311"/>
            <ac:spMk id="14" creationId="{6E37B132-9C54-4236-8910-3340177AD9DB}"/>
          </ac:spMkLst>
        </pc:spChg>
        <pc:spChg chg="add del">
          <ac:chgData name="Didway, Haley" userId="54586bf0-b712-469d-a9f0-3e78cca319d1" providerId="ADAL" clId="{3EDB8E14-DDE4-4D6E-8A27-A03B9D2E123D}" dt="2023-03-02T14:23:57.178" v="51" actId="26606"/>
          <ac:spMkLst>
            <pc:docMk/>
            <pc:sldMk cId="3751099512" sldId="311"/>
            <ac:spMk id="15" creationId="{508BEF50-7B1E-49A4-BC19-5F4F1D755E64}"/>
          </ac:spMkLst>
        </pc:spChg>
        <pc:spChg chg="add del">
          <ac:chgData name="Didway, Haley" userId="54586bf0-b712-469d-a9f0-3e78cca319d1" providerId="ADAL" clId="{3EDB8E14-DDE4-4D6E-8A27-A03B9D2E123D}" dt="2023-03-02T14:23:57.178" v="51" actId="26606"/>
          <ac:spMkLst>
            <pc:docMk/>
            <pc:sldMk cId="3751099512" sldId="311"/>
            <ac:spMk id="16" creationId="{D472C551-D440-40DF-9260-BDB9AC40960A}"/>
          </ac:spMkLst>
        </pc:spChg>
        <pc:spChg chg="add del">
          <ac:chgData name="Didway, Haley" userId="54586bf0-b712-469d-a9f0-3e78cca319d1" providerId="ADAL" clId="{3EDB8E14-DDE4-4D6E-8A27-A03B9D2E123D}" dt="2023-03-02T14:23:57.178" v="51" actId="26606"/>
          <ac:spMkLst>
            <pc:docMk/>
            <pc:sldMk cId="3751099512" sldId="311"/>
            <ac:spMk id="17" creationId="{3FBAD350-5664-4811-A208-657FB882D350}"/>
          </ac:spMkLst>
        </pc:spChg>
        <pc:spChg chg="add del">
          <ac:chgData name="Didway, Haley" userId="54586bf0-b712-469d-a9f0-3e78cca319d1" providerId="ADAL" clId="{3EDB8E14-DDE4-4D6E-8A27-A03B9D2E123D}" dt="2023-03-02T14:23:57.178" v="51" actId="26606"/>
          <ac:spMkLst>
            <pc:docMk/>
            <pc:sldMk cId="3751099512" sldId="311"/>
            <ac:spMk id="19" creationId="{C39ADB8F-D187-49D7-BDCF-C1B6DC727068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20" creationId="{3FBAD350-5664-4811-A208-657FB882D350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21" creationId="{AEA7509D-F04F-40CB-A0B3-EEF16499CC9F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23" creationId="{C39ADB8F-D187-49D7-BDCF-C1B6DC727068}"/>
          </ac:spMkLst>
        </pc:spChg>
        <pc:spChg chg="add">
          <ac:chgData name="Didway, Haley" userId="54586bf0-b712-469d-a9f0-3e78cca319d1" providerId="ADAL" clId="{3EDB8E14-DDE4-4D6E-8A27-A03B9D2E123D}" dt="2023-03-02T14:23:57.226" v="52" actId="26606"/>
          <ac:spMkLst>
            <pc:docMk/>
            <pc:sldMk cId="3751099512" sldId="311"/>
            <ac:spMk id="24" creationId="{712D4376-A578-4FF1-94FC-245E7A6A489F}"/>
          </ac:spMkLst>
        </pc:spChg>
        <pc:picChg chg="add del mod">
          <ac:chgData name="Didway, Haley" userId="54586bf0-b712-469d-a9f0-3e78cca319d1" providerId="ADAL" clId="{3EDB8E14-DDE4-4D6E-8A27-A03B9D2E123D}" dt="2023-03-02T14:23:55.978" v="49" actId="26606"/>
          <ac:picMkLst>
            <pc:docMk/>
            <pc:sldMk cId="3751099512" sldId="311"/>
            <ac:picMk id="5" creationId="{2B5D328A-3CD4-9F07-0E2C-9BAC4711D216}"/>
          </ac:picMkLst>
        </pc:picChg>
        <pc:picChg chg="add del">
          <ac:chgData name="Didway, Haley" userId="54586bf0-b712-469d-a9f0-3e78cca319d1" providerId="ADAL" clId="{3EDB8E14-DDE4-4D6E-8A27-A03B9D2E123D}" dt="2023-03-02T14:23:57.178" v="51" actId="26606"/>
          <ac:picMkLst>
            <pc:docMk/>
            <pc:sldMk cId="3751099512" sldId="311"/>
            <ac:picMk id="18" creationId="{194D27F5-8A0B-6548-432C-588FD0D1E405}"/>
          </ac:picMkLst>
        </pc:picChg>
        <pc:cxnChg chg="add del">
          <ac:chgData name="Didway, Haley" userId="54586bf0-b712-469d-a9f0-3e78cca319d1" providerId="ADAL" clId="{3EDB8E14-DDE4-4D6E-8A27-A03B9D2E123D}" dt="2023-03-02T14:23:57.178" v="51" actId="26606"/>
          <ac:cxnSpMkLst>
            <pc:docMk/>
            <pc:sldMk cId="3751099512" sldId="311"/>
            <ac:cxnSpMk id="13" creationId="{56020367-4FD5-4596-8E10-C5F095CD8DBF}"/>
          </ac:cxnSpMkLst>
        </pc:cxnChg>
        <pc:cxnChg chg="add">
          <ac:chgData name="Didway, Haley" userId="54586bf0-b712-469d-a9f0-3e78cca319d1" providerId="ADAL" clId="{3EDB8E14-DDE4-4D6E-8A27-A03B9D2E123D}" dt="2023-03-02T14:23:57.226" v="52" actId="26606"/>
          <ac:cxnSpMkLst>
            <pc:docMk/>
            <pc:sldMk cId="3751099512" sldId="311"/>
            <ac:cxnSpMk id="22" creationId="{56020367-4FD5-4596-8E10-C5F095CD8DBF}"/>
          </ac:cxnSpMkLst>
        </pc:cxnChg>
      </pc:sldChg>
      <pc:sldChg chg="addSp modSp new mod setBg">
        <pc:chgData name="Didway, Haley" userId="54586bf0-b712-469d-a9f0-3e78cca319d1" providerId="ADAL" clId="{3EDB8E14-DDE4-4D6E-8A27-A03B9D2E123D}" dt="2023-03-02T14:24:01.718" v="53" actId="26606"/>
        <pc:sldMkLst>
          <pc:docMk/>
          <pc:sldMk cId="2833377113" sldId="312"/>
        </pc:sldMkLst>
        <pc:spChg chg="mo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2" creationId="{EC020FC3-0086-67FB-A934-6532F1A7963B}"/>
          </ac:spMkLst>
        </pc:spChg>
        <pc:spChg chg="mo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3" creationId="{48C3AD9D-76D5-9530-F1D0-0EEA3D065F10}"/>
          </ac:spMkLst>
        </pc:spChg>
        <pc:spChg chg="ad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10" creationId="{327D73B4-9F5C-4A64-A179-51B9500CB8B5}"/>
          </ac:spMkLst>
        </pc:spChg>
        <pc:spChg chg="ad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12" creationId="{C1F06963-6374-4B48-844F-071A9BAAAE02}"/>
          </ac:spMkLst>
        </pc:spChg>
        <pc:spChg chg="ad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14" creationId="{6CB927A4-E432-4310-9CD5-E89FF5063179}"/>
          </ac:spMkLst>
        </pc:spChg>
        <pc:spChg chg="ad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16" creationId="{1453BF6C-B012-48B7-B4E8-6D7AC7C27D02}"/>
          </ac:spMkLst>
        </pc:spChg>
        <pc:spChg chg="add">
          <ac:chgData name="Didway, Haley" userId="54586bf0-b712-469d-a9f0-3e78cca319d1" providerId="ADAL" clId="{3EDB8E14-DDE4-4D6E-8A27-A03B9D2E123D}" dt="2023-03-02T14:24:01.718" v="53" actId="26606"/>
          <ac:spMkLst>
            <pc:docMk/>
            <pc:sldMk cId="2833377113" sldId="312"/>
            <ac:spMk id="18" creationId="{E3020543-B24B-4EC4-8FFC-8DD88EEA91A8}"/>
          </ac:spMkLst>
        </pc:spChg>
        <pc:cxnChg chg="add">
          <ac:chgData name="Didway, Haley" userId="54586bf0-b712-469d-a9f0-3e78cca319d1" providerId="ADAL" clId="{3EDB8E14-DDE4-4D6E-8A27-A03B9D2E123D}" dt="2023-03-02T14:24:01.718" v="53" actId="26606"/>
          <ac:cxnSpMkLst>
            <pc:docMk/>
            <pc:sldMk cId="2833377113" sldId="312"/>
            <ac:cxnSpMk id="8" creationId="{5C05CAAB-DBA2-4548-AD5F-01BB97FBB207}"/>
          </ac:cxnSpMkLst>
        </pc:cxnChg>
        <pc:cxnChg chg="add">
          <ac:chgData name="Didway, Haley" userId="54586bf0-b712-469d-a9f0-3e78cca319d1" providerId="ADAL" clId="{3EDB8E14-DDE4-4D6E-8A27-A03B9D2E123D}" dt="2023-03-02T14:24:01.718" v="53" actId="26606"/>
          <ac:cxnSpMkLst>
            <pc:docMk/>
            <pc:sldMk cId="2833377113" sldId="312"/>
            <ac:cxnSpMk id="20" creationId="{C49DA8F6-BCC1-4447-B54C-57856834B94B}"/>
          </ac:cxnSpMkLst>
        </pc:cxnChg>
      </pc:sldChg>
      <pc:sldChg chg="addSp modSp new mod setBg">
        <pc:chgData name="Didway, Haley" userId="54586bf0-b712-469d-a9f0-3e78cca319d1" providerId="ADAL" clId="{3EDB8E14-DDE4-4D6E-8A27-A03B9D2E123D}" dt="2023-03-02T14:24:13.522" v="54" actId="26606"/>
        <pc:sldMkLst>
          <pc:docMk/>
          <pc:sldMk cId="3108260773" sldId="313"/>
        </pc:sldMkLst>
        <pc:spChg chg="mo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2" creationId="{EE4790AF-4FA5-A045-F7EB-2920220C3D92}"/>
          </ac:spMkLst>
        </pc:spChg>
        <pc:spChg chg="mo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3" creationId="{2567F1BB-35D4-2038-8AC5-DE890CF7C672}"/>
          </ac:spMkLst>
        </pc:spChg>
        <pc:spChg chg="ad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8" creationId="{F4155C20-3F0E-4576-8A0B-C345B62312DA}"/>
          </ac:spMkLst>
        </pc:spChg>
        <pc:spChg chg="ad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12" creationId="{0BAEB82B-9A6B-4982-B56B-7529C6EA9A95}"/>
          </ac:spMkLst>
        </pc:spChg>
        <pc:spChg chg="ad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14" creationId="{FC71CE45-EECF-4555-AD4B-1B3D0D5D1540}"/>
          </ac:spMkLst>
        </pc:spChg>
        <pc:spChg chg="add">
          <ac:chgData name="Didway, Haley" userId="54586bf0-b712-469d-a9f0-3e78cca319d1" providerId="ADAL" clId="{3EDB8E14-DDE4-4D6E-8A27-A03B9D2E123D}" dt="2023-03-02T14:24:13.522" v="54" actId="26606"/>
          <ac:spMkLst>
            <pc:docMk/>
            <pc:sldMk cId="3108260773" sldId="313"/>
            <ac:spMk id="16" creationId="{53AA89D1-0C70-46BB-8E35-5722A4B18A78}"/>
          </ac:spMkLst>
        </pc:spChg>
        <pc:cxnChg chg="add">
          <ac:chgData name="Didway, Haley" userId="54586bf0-b712-469d-a9f0-3e78cca319d1" providerId="ADAL" clId="{3EDB8E14-DDE4-4D6E-8A27-A03B9D2E123D}" dt="2023-03-02T14:24:13.522" v="54" actId="26606"/>
          <ac:cxnSpMkLst>
            <pc:docMk/>
            <pc:sldMk cId="3108260773" sldId="313"/>
            <ac:cxnSpMk id="10" creationId="{56020367-4FD5-4596-8E10-C5F095CD8DBF}"/>
          </ac:cxnSpMkLst>
        </pc:cxnChg>
      </pc:sldChg>
      <pc:sldChg chg="addSp modSp new mod setBg">
        <pc:chgData name="Didway, Haley" userId="54586bf0-b712-469d-a9f0-3e78cca319d1" providerId="ADAL" clId="{3EDB8E14-DDE4-4D6E-8A27-A03B9D2E123D}" dt="2023-03-02T14:24:17.527" v="55" actId="26606"/>
        <pc:sldMkLst>
          <pc:docMk/>
          <pc:sldMk cId="2107181144" sldId="314"/>
        </pc:sldMkLst>
        <pc:spChg chg="mo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2" creationId="{2FAC3EE5-D3B8-C2B3-99F1-F8F1931503E4}"/>
          </ac:spMkLst>
        </pc:spChg>
        <pc:spChg chg="mo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3" creationId="{E3A957D0-2E43-A431-40AA-A716079B5B90}"/>
          </ac:spMkLst>
        </pc:spChg>
        <pc:spChg chg="ad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8" creationId="{F4155C20-3F0E-4576-8A0B-C345B62312DA}"/>
          </ac:spMkLst>
        </pc:spChg>
        <pc:spChg chg="ad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12" creationId="{0BAEB82B-9A6B-4982-B56B-7529C6EA9A95}"/>
          </ac:spMkLst>
        </pc:spChg>
        <pc:spChg chg="ad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14" creationId="{FC71CE45-EECF-4555-AD4B-1B3D0D5D1540}"/>
          </ac:spMkLst>
        </pc:spChg>
        <pc:spChg chg="add">
          <ac:chgData name="Didway, Haley" userId="54586bf0-b712-469d-a9f0-3e78cca319d1" providerId="ADAL" clId="{3EDB8E14-DDE4-4D6E-8A27-A03B9D2E123D}" dt="2023-03-02T14:24:17.527" v="55" actId="26606"/>
          <ac:spMkLst>
            <pc:docMk/>
            <pc:sldMk cId="2107181144" sldId="314"/>
            <ac:spMk id="16" creationId="{53AA89D1-0C70-46BB-8E35-5722A4B18A78}"/>
          </ac:spMkLst>
        </pc:spChg>
        <pc:cxnChg chg="add">
          <ac:chgData name="Didway, Haley" userId="54586bf0-b712-469d-a9f0-3e78cca319d1" providerId="ADAL" clId="{3EDB8E14-DDE4-4D6E-8A27-A03B9D2E123D}" dt="2023-03-02T14:24:17.527" v="55" actId="26606"/>
          <ac:cxnSpMkLst>
            <pc:docMk/>
            <pc:sldMk cId="2107181144" sldId="314"/>
            <ac:cxnSpMk id="10" creationId="{56020367-4FD5-4596-8E10-C5F095CD8DBF}"/>
          </ac:cxnSpMkLst>
        </pc:cxnChg>
      </pc:sldChg>
      <pc:sldChg chg="modSp new mod ord">
        <pc:chgData name="Didway, Haley" userId="54586bf0-b712-469d-a9f0-3e78cca319d1" providerId="ADAL" clId="{3EDB8E14-DDE4-4D6E-8A27-A03B9D2E123D}" dt="2023-03-02T20:04:08.279" v="792" actId="20577"/>
        <pc:sldMkLst>
          <pc:docMk/>
          <pc:sldMk cId="1484597048" sldId="315"/>
        </pc:sldMkLst>
        <pc:spChg chg="mod">
          <ac:chgData name="Didway, Haley" userId="54586bf0-b712-469d-a9f0-3e78cca319d1" providerId="ADAL" clId="{3EDB8E14-DDE4-4D6E-8A27-A03B9D2E123D}" dt="2023-03-02T14:24:55.878" v="80" actId="20577"/>
          <ac:spMkLst>
            <pc:docMk/>
            <pc:sldMk cId="1484597048" sldId="315"/>
            <ac:spMk id="2" creationId="{F83D226F-6111-7376-CDD3-330439A12547}"/>
          </ac:spMkLst>
        </pc:spChg>
        <pc:spChg chg="mod">
          <ac:chgData name="Didway, Haley" userId="54586bf0-b712-469d-a9f0-3e78cca319d1" providerId="ADAL" clId="{3EDB8E14-DDE4-4D6E-8A27-A03B9D2E123D}" dt="2023-03-02T14:24:58.595" v="87" actId="20577"/>
          <ac:spMkLst>
            <pc:docMk/>
            <pc:sldMk cId="1484597048" sldId="315"/>
            <ac:spMk id="3" creationId="{8CAA6214-CE50-2D51-B839-0F425F6BF0A8}"/>
          </ac:spMkLst>
        </pc:spChg>
        <pc:spChg chg="mod">
          <ac:chgData name="Didway, Haley" userId="54586bf0-b712-469d-a9f0-3e78cca319d1" providerId="ADAL" clId="{3EDB8E14-DDE4-4D6E-8A27-A03B9D2E123D}" dt="2023-03-02T20:04:08.279" v="792" actId="20577"/>
          <ac:spMkLst>
            <pc:docMk/>
            <pc:sldMk cId="1484597048" sldId="315"/>
            <ac:spMk id="4" creationId="{4C3502C7-7411-403C-C1B0-17C3FBB91BB9}"/>
          </ac:spMkLst>
        </pc:spChg>
        <pc:spChg chg="mod">
          <ac:chgData name="Didway, Haley" userId="54586bf0-b712-469d-a9f0-3e78cca319d1" providerId="ADAL" clId="{3EDB8E14-DDE4-4D6E-8A27-A03B9D2E123D}" dt="2023-03-02T20:03:37.863" v="716" actId="20577"/>
          <ac:spMkLst>
            <pc:docMk/>
            <pc:sldMk cId="1484597048" sldId="315"/>
            <ac:spMk id="5" creationId="{E07F6108-E9FA-C103-38A4-9627FF02E7CB}"/>
          </ac:spMkLst>
        </pc:spChg>
        <pc:spChg chg="mod">
          <ac:chgData name="Didway, Haley" userId="54586bf0-b712-469d-a9f0-3e78cca319d1" providerId="ADAL" clId="{3EDB8E14-DDE4-4D6E-8A27-A03B9D2E123D}" dt="2023-03-02T20:03:36.480" v="715" actId="20577"/>
          <ac:spMkLst>
            <pc:docMk/>
            <pc:sldMk cId="1484597048" sldId="315"/>
            <ac:spMk id="6" creationId="{BAFC93D1-AEDC-7173-5BAB-A1975A811143}"/>
          </ac:spMkLst>
        </pc:spChg>
      </pc:sldChg>
      <pc:sldChg chg="add del">
        <pc:chgData name="Didway, Haley" userId="54586bf0-b712-469d-a9f0-3e78cca319d1" providerId="ADAL" clId="{3EDB8E14-DDE4-4D6E-8A27-A03B9D2E123D}" dt="2023-03-02T17:23:56.213" v="711"/>
        <pc:sldMkLst>
          <pc:docMk/>
          <pc:sldMk cId="953611342" sldId="316"/>
        </pc:sldMkLst>
      </pc:sldChg>
      <pc:sldChg chg="add">
        <pc:chgData name="Didway, Haley" userId="54586bf0-b712-469d-a9f0-3e78cca319d1" providerId="ADAL" clId="{3EDB8E14-DDE4-4D6E-8A27-A03B9D2E123D}" dt="2023-03-02T17:24:34.820" v="712"/>
        <pc:sldMkLst>
          <pc:docMk/>
          <pc:sldMk cId="3756436215" sldId="326"/>
        </pc:sldMkLst>
      </pc:sldChg>
      <pc:sldChg chg="add">
        <pc:chgData name="Didway, Haley" userId="54586bf0-b712-469d-a9f0-3e78cca319d1" providerId="ADAL" clId="{3EDB8E14-DDE4-4D6E-8A27-A03B9D2E123D}" dt="2023-03-02T17:24:34.820" v="712"/>
        <pc:sldMkLst>
          <pc:docMk/>
          <pc:sldMk cId="1448107038" sldId="327"/>
        </pc:sldMkLst>
      </pc:sldChg>
      <pc:sldChg chg="add">
        <pc:chgData name="Didway, Haley" userId="54586bf0-b712-469d-a9f0-3e78cca319d1" providerId="ADAL" clId="{3EDB8E14-DDE4-4D6E-8A27-A03B9D2E123D}" dt="2023-03-02T17:24:34.820" v="712"/>
        <pc:sldMkLst>
          <pc:docMk/>
          <pc:sldMk cId="3702928520" sldId="328"/>
        </pc:sldMkLst>
      </pc:sldChg>
      <pc:sldChg chg="addSp modSp new mod ord setBg">
        <pc:chgData name="Didway, Haley" userId="54586bf0-b712-469d-a9f0-3e78cca319d1" providerId="ADAL" clId="{3EDB8E14-DDE4-4D6E-8A27-A03B9D2E123D}" dt="2023-03-02T20:06:55.080" v="828" actId="1076"/>
        <pc:sldMkLst>
          <pc:docMk/>
          <pc:sldMk cId="2630811267" sldId="329"/>
        </pc:sldMkLst>
        <pc:spChg chg="mod">
          <ac:chgData name="Didway, Haley" userId="54586bf0-b712-469d-a9f0-3e78cca319d1" providerId="ADAL" clId="{3EDB8E14-DDE4-4D6E-8A27-A03B9D2E123D}" dt="2023-03-02T20:05:28.647" v="819" actId="26606"/>
          <ac:spMkLst>
            <pc:docMk/>
            <pc:sldMk cId="2630811267" sldId="329"/>
            <ac:spMk id="2" creationId="{0C35CC0C-5F1E-0866-3D8E-A57B9B25AB00}"/>
          </ac:spMkLst>
        </pc:spChg>
        <pc:spChg chg="mod ord">
          <ac:chgData name="Didway, Haley" userId="54586bf0-b712-469d-a9f0-3e78cca319d1" providerId="ADAL" clId="{3EDB8E14-DDE4-4D6E-8A27-A03B9D2E123D}" dt="2023-03-02T20:06:55.080" v="828" actId="1076"/>
          <ac:spMkLst>
            <pc:docMk/>
            <pc:sldMk cId="2630811267" sldId="329"/>
            <ac:spMk id="3" creationId="{B215047D-3D4C-2836-65C9-E2068D733B88}"/>
          </ac:spMkLst>
        </pc:spChg>
        <pc:spChg chg="add">
          <ac:chgData name="Didway, Haley" userId="54586bf0-b712-469d-a9f0-3e78cca319d1" providerId="ADAL" clId="{3EDB8E14-DDE4-4D6E-8A27-A03B9D2E123D}" dt="2023-03-02T20:05:28.647" v="819" actId="26606"/>
          <ac:spMkLst>
            <pc:docMk/>
            <pc:sldMk cId="2630811267" sldId="329"/>
            <ac:spMk id="12" creationId="{A2679492-7988-4050-9056-542444452411}"/>
          </ac:spMkLst>
        </pc:spChg>
        <pc:spChg chg="add">
          <ac:chgData name="Didway, Haley" userId="54586bf0-b712-469d-a9f0-3e78cca319d1" providerId="ADAL" clId="{3EDB8E14-DDE4-4D6E-8A27-A03B9D2E123D}" dt="2023-03-02T20:05:28.647" v="819" actId="26606"/>
          <ac:spMkLst>
            <pc:docMk/>
            <pc:sldMk cId="2630811267" sldId="329"/>
            <ac:spMk id="14" creationId="{B091B163-7D61-4891-ABCF-5C13D9C418D0}"/>
          </ac:spMkLst>
        </pc:spChg>
        <pc:picChg chg="add mod">
          <ac:chgData name="Didway, Haley" userId="54586bf0-b712-469d-a9f0-3e78cca319d1" providerId="ADAL" clId="{3EDB8E14-DDE4-4D6E-8A27-A03B9D2E123D}" dt="2023-03-02T20:05:28.647" v="819" actId="26606"/>
          <ac:picMkLst>
            <pc:docMk/>
            <pc:sldMk cId="2630811267" sldId="329"/>
            <ac:picMk id="5" creationId="{854F5CEA-61D6-4420-6C75-D164A5BF277F}"/>
          </ac:picMkLst>
        </pc:picChg>
        <pc:cxnChg chg="add">
          <ac:chgData name="Didway, Haley" userId="54586bf0-b712-469d-a9f0-3e78cca319d1" providerId="ADAL" clId="{3EDB8E14-DDE4-4D6E-8A27-A03B9D2E123D}" dt="2023-03-02T20:05:28.647" v="819" actId="26606"/>
          <ac:cxnSpMkLst>
            <pc:docMk/>
            <pc:sldMk cId="2630811267" sldId="329"/>
            <ac:cxnSpMk id="10" creationId="{5C05CAAB-DBA2-4548-AD5F-01BB97FBB207}"/>
          </ac:cxnSpMkLst>
        </pc:cxnChg>
        <pc:cxnChg chg="add">
          <ac:chgData name="Didway, Haley" userId="54586bf0-b712-469d-a9f0-3e78cca319d1" providerId="ADAL" clId="{3EDB8E14-DDE4-4D6E-8A27-A03B9D2E123D}" dt="2023-03-02T20:05:28.647" v="819" actId="26606"/>
          <ac:cxnSpMkLst>
            <pc:docMk/>
            <pc:sldMk cId="2630811267" sldId="329"/>
            <ac:cxnSpMk id="16" creationId="{C49DA8F6-BCC1-4447-B54C-57856834B94B}"/>
          </ac:cxnSpMkLst>
        </pc:cxnChg>
      </pc:sldChg>
      <pc:sldChg chg="modSp new mod">
        <pc:chgData name="Didway, Haley" userId="54586bf0-b712-469d-a9f0-3e78cca319d1" providerId="ADAL" clId="{3EDB8E14-DDE4-4D6E-8A27-A03B9D2E123D}" dt="2023-03-02T20:07:38.334" v="830"/>
        <pc:sldMkLst>
          <pc:docMk/>
          <pc:sldMk cId="1676988422" sldId="330"/>
        </pc:sldMkLst>
        <pc:spChg chg="mod">
          <ac:chgData name="Didway, Haley" userId="54586bf0-b712-469d-a9f0-3e78cca319d1" providerId="ADAL" clId="{3EDB8E14-DDE4-4D6E-8A27-A03B9D2E123D}" dt="2023-03-02T20:07:38.334" v="830"/>
          <ac:spMkLst>
            <pc:docMk/>
            <pc:sldMk cId="1676988422" sldId="330"/>
            <ac:spMk id="2" creationId="{A06A0FFF-5877-D868-F681-4AD673DFE2DB}"/>
          </ac:spMkLst>
        </pc:spChg>
        <pc:spChg chg="mod">
          <ac:chgData name="Didway, Haley" userId="54586bf0-b712-469d-a9f0-3e78cca319d1" providerId="ADAL" clId="{3EDB8E14-DDE4-4D6E-8A27-A03B9D2E123D}" dt="2023-03-02T20:07:02.351" v="829" actId="20577"/>
          <ac:spMkLst>
            <pc:docMk/>
            <pc:sldMk cId="1676988422" sldId="330"/>
            <ac:spMk id="3" creationId="{36213820-B820-9B27-D33D-8D52148D3E2B}"/>
          </ac:spMkLst>
        </pc:spChg>
      </pc:sldChg>
      <pc:sldChg chg="delSp modSp new mod">
        <pc:chgData name="Didway, Haley" userId="54586bf0-b712-469d-a9f0-3e78cca319d1" providerId="ADAL" clId="{3EDB8E14-DDE4-4D6E-8A27-A03B9D2E123D}" dt="2023-03-02T20:08:25.964" v="841" actId="20577"/>
        <pc:sldMkLst>
          <pc:docMk/>
          <pc:sldMk cId="3643395973" sldId="331"/>
        </pc:sldMkLst>
        <pc:spChg chg="mod">
          <ac:chgData name="Didway, Haley" userId="54586bf0-b712-469d-a9f0-3e78cca319d1" providerId="ADAL" clId="{3EDB8E14-DDE4-4D6E-8A27-A03B9D2E123D}" dt="2023-03-02T20:08:25.964" v="841" actId="20577"/>
          <ac:spMkLst>
            <pc:docMk/>
            <pc:sldMk cId="3643395973" sldId="331"/>
            <ac:spMk id="2" creationId="{DECC140B-40AA-390B-09E3-3C352345A0D7}"/>
          </ac:spMkLst>
        </pc:spChg>
        <pc:spChg chg="del">
          <ac:chgData name="Didway, Haley" userId="54586bf0-b712-469d-a9f0-3e78cca319d1" providerId="ADAL" clId="{3EDB8E14-DDE4-4D6E-8A27-A03B9D2E123D}" dt="2023-03-02T20:08:05.377" v="835" actId="478"/>
          <ac:spMkLst>
            <pc:docMk/>
            <pc:sldMk cId="3643395973" sldId="331"/>
            <ac:spMk id="3" creationId="{8183A371-93D8-2E30-14C4-BE5104D867BC}"/>
          </ac:spMkLst>
        </pc:spChg>
      </pc:sldChg>
      <pc:sldChg chg="modSp new mod">
        <pc:chgData name="Didway, Haley" userId="54586bf0-b712-469d-a9f0-3e78cca319d1" providerId="ADAL" clId="{3EDB8E14-DDE4-4D6E-8A27-A03B9D2E123D}" dt="2023-03-02T20:10:26.355" v="858" actId="14100"/>
        <pc:sldMkLst>
          <pc:docMk/>
          <pc:sldMk cId="4137152408" sldId="332"/>
        </pc:sldMkLst>
        <pc:spChg chg="mod">
          <ac:chgData name="Didway, Haley" userId="54586bf0-b712-469d-a9f0-3e78cca319d1" providerId="ADAL" clId="{3EDB8E14-DDE4-4D6E-8A27-A03B9D2E123D}" dt="2023-03-02T20:10:26.355" v="858" actId="14100"/>
          <ac:spMkLst>
            <pc:docMk/>
            <pc:sldMk cId="4137152408" sldId="332"/>
            <ac:spMk id="2" creationId="{8F13B673-6A3A-85CC-B227-66D494DCDB4E}"/>
          </ac:spMkLst>
        </pc:spChg>
        <pc:spChg chg="mod">
          <ac:chgData name="Didway, Haley" userId="54586bf0-b712-469d-a9f0-3e78cca319d1" providerId="ADAL" clId="{3EDB8E14-DDE4-4D6E-8A27-A03B9D2E123D}" dt="2023-03-02T20:10:05.372" v="844" actId="27636"/>
          <ac:spMkLst>
            <pc:docMk/>
            <pc:sldMk cId="4137152408" sldId="332"/>
            <ac:spMk id="3" creationId="{3EEBD9BD-CF8E-411A-19FA-E8EADF650FCA}"/>
          </ac:spMkLst>
        </pc:spChg>
      </pc:sldChg>
      <pc:sldChg chg="addSp modSp new mod setBg">
        <pc:chgData name="Didway, Haley" userId="54586bf0-b712-469d-a9f0-3e78cca319d1" providerId="ADAL" clId="{3EDB8E14-DDE4-4D6E-8A27-A03B9D2E123D}" dt="2023-03-02T20:16:09.024" v="876" actId="1076"/>
        <pc:sldMkLst>
          <pc:docMk/>
          <pc:sldMk cId="1769737801" sldId="333"/>
        </pc:sldMkLst>
        <pc:spChg chg="mod">
          <ac:chgData name="Didway, Haley" userId="54586bf0-b712-469d-a9f0-3e78cca319d1" providerId="ADAL" clId="{3EDB8E14-DDE4-4D6E-8A27-A03B9D2E123D}" dt="2023-03-02T20:14:55.292" v="874" actId="207"/>
          <ac:spMkLst>
            <pc:docMk/>
            <pc:sldMk cId="1769737801" sldId="333"/>
            <ac:spMk id="2" creationId="{08885B72-BBEC-2265-99CB-D4AA88D8B134}"/>
          </ac:spMkLst>
        </pc:spChg>
        <pc:spChg chg="mod">
          <ac:chgData name="Didway, Haley" userId="54586bf0-b712-469d-a9f0-3e78cca319d1" providerId="ADAL" clId="{3EDB8E14-DDE4-4D6E-8A27-A03B9D2E123D}" dt="2023-03-02T20:16:05.765" v="875" actId="1076"/>
          <ac:spMkLst>
            <pc:docMk/>
            <pc:sldMk cId="1769737801" sldId="333"/>
            <ac:spMk id="3" creationId="{53867037-F729-07FB-C4EF-948A74562336}"/>
          </ac:spMkLst>
        </pc:spChg>
        <pc:spChg chg="add">
          <ac:chgData name="Didway, Haley" userId="54586bf0-b712-469d-a9f0-3e78cca319d1" providerId="ADAL" clId="{3EDB8E14-DDE4-4D6E-8A27-A03B9D2E123D}" dt="2023-03-02T20:13:02.039" v="867" actId="26606"/>
          <ac:spMkLst>
            <pc:docMk/>
            <pc:sldMk cId="1769737801" sldId="333"/>
            <ac:spMk id="10" creationId="{158B3569-73B2-4D05-8E95-886A6EE17F1F}"/>
          </ac:spMkLst>
        </pc:spChg>
        <pc:spChg chg="add">
          <ac:chgData name="Didway, Haley" userId="54586bf0-b712-469d-a9f0-3e78cca319d1" providerId="ADAL" clId="{3EDB8E14-DDE4-4D6E-8A27-A03B9D2E123D}" dt="2023-03-02T20:13:02.039" v="867" actId="26606"/>
          <ac:spMkLst>
            <pc:docMk/>
            <pc:sldMk cId="1769737801" sldId="333"/>
            <ac:spMk id="12" creationId="{B71758F4-3F46-45DA-8AC5-4E508DA080BA}"/>
          </ac:spMkLst>
        </pc:spChg>
        <pc:spChg chg="add">
          <ac:chgData name="Didway, Haley" userId="54586bf0-b712-469d-a9f0-3e78cca319d1" providerId="ADAL" clId="{3EDB8E14-DDE4-4D6E-8A27-A03B9D2E123D}" dt="2023-03-02T20:13:02.039" v="867" actId="26606"/>
          <ac:spMkLst>
            <pc:docMk/>
            <pc:sldMk cId="1769737801" sldId="333"/>
            <ac:spMk id="16" creationId="{8D61482F-F3C5-4D66-8C5D-C6BBE3E1275C}"/>
          </ac:spMkLst>
        </pc:spChg>
        <pc:picChg chg="add mod">
          <ac:chgData name="Didway, Haley" userId="54586bf0-b712-469d-a9f0-3e78cca319d1" providerId="ADAL" clId="{3EDB8E14-DDE4-4D6E-8A27-A03B9D2E123D}" dt="2023-03-02T20:16:09.024" v="876" actId="1076"/>
          <ac:picMkLst>
            <pc:docMk/>
            <pc:sldMk cId="1769737801" sldId="333"/>
            <ac:picMk id="5" creationId="{14F6C5DA-CB8A-7F08-E3ED-C80F2F6B8B37}"/>
          </ac:picMkLst>
        </pc:picChg>
        <pc:cxnChg chg="add">
          <ac:chgData name="Didway, Haley" userId="54586bf0-b712-469d-a9f0-3e78cca319d1" providerId="ADAL" clId="{3EDB8E14-DDE4-4D6E-8A27-A03B9D2E123D}" dt="2023-03-02T20:13:02.039" v="867" actId="26606"/>
          <ac:cxnSpMkLst>
            <pc:docMk/>
            <pc:sldMk cId="1769737801" sldId="333"/>
            <ac:cxnSpMk id="14" creationId="{56020367-4FD5-4596-8E10-C5F095CD8DBF}"/>
          </ac:cxnSpMkLst>
        </pc:cxnChg>
      </pc:sldChg>
      <pc:sldChg chg="addSp modSp new mod">
        <pc:chgData name="Didway, Haley" userId="54586bf0-b712-469d-a9f0-3e78cca319d1" providerId="ADAL" clId="{3EDB8E14-DDE4-4D6E-8A27-A03B9D2E123D}" dt="2023-03-02T20:17:15.771" v="887"/>
        <pc:sldMkLst>
          <pc:docMk/>
          <pc:sldMk cId="3384075352" sldId="334"/>
        </pc:sldMkLst>
        <pc:spChg chg="mod">
          <ac:chgData name="Didway, Haley" userId="54586bf0-b712-469d-a9f0-3e78cca319d1" providerId="ADAL" clId="{3EDB8E14-DDE4-4D6E-8A27-A03B9D2E123D}" dt="2023-03-02T20:17:15.771" v="887"/>
          <ac:spMkLst>
            <pc:docMk/>
            <pc:sldMk cId="3384075352" sldId="334"/>
            <ac:spMk id="2" creationId="{9E3F1EE2-63AE-B94A-6DA8-33BC0A9F9AD5}"/>
          </ac:spMkLst>
        </pc:spChg>
        <pc:spChg chg="mod">
          <ac:chgData name="Didway, Haley" userId="54586bf0-b712-469d-a9f0-3e78cca319d1" providerId="ADAL" clId="{3EDB8E14-DDE4-4D6E-8A27-A03B9D2E123D}" dt="2023-03-02T20:17:01.706" v="886" actId="1076"/>
          <ac:spMkLst>
            <pc:docMk/>
            <pc:sldMk cId="3384075352" sldId="334"/>
            <ac:spMk id="3" creationId="{2A79667F-3930-D130-3476-7BCC77540F95}"/>
          </ac:spMkLst>
        </pc:spChg>
        <pc:picChg chg="add mod">
          <ac:chgData name="Didway, Haley" userId="54586bf0-b712-469d-a9f0-3e78cca319d1" providerId="ADAL" clId="{3EDB8E14-DDE4-4D6E-8A27-A03B9D2E123D}" dt="2023-03-02T20:16:56.545" v="885" actId="1076"/>
          <ac:picMkLst>
            <pc:docMk/>
            <pc:sldMk cId="3384075352" sldId="334"/>
            <ac:picMk id="5" creationId="{72704973-D1FB-9D48-B56B-6870920F0721}"/>
          </ac:picMkLst>
        </pc:picChg>
      </pc:sldChg>
      <pc:sldChg chg="modSp new mod">
        <pc:chgData name="Didway, Haley" userId="54586bf0-b712-469d-a9f0-3e78cca319d1" providerId="ADAL" clId="{3EDB8E14-DDE4-4D6E-8A27-A03B9D2E123D}" dt="2023-03-02T20:20:51.236" v="916" actId="14100"/>
        <pc:sldMkLst>
          <pc:docMk/>
          <pc:sldMk cId="746115855" sldId="335"/>
        </pc:sldMkLst>
        <pc:spChg chg="mod">
          <ac:chgData name="Didway, Haley" userId="54586bf0-b712-469d-a9f0-3e78cca319d1" providerId="ADAL" clId="{3EDB8E14-DDE4-4D6E-8A27-A03B9D2E123D}" dt="2023-03-02T20:20:30.072" v="910" actId="1076"/>
          <ac:spMkLst>
            <pc:docMk/>
            <pc:sldMk cId="746115855" sldId="335"/>
            <ac:spMk id="2" creationId="{F2920A3E-1095-3C6D-094E-37AAB4EC4399}"/>
          </ac:spMkLst>
        </pc:spChg>
        <pc:spChg chg="mod">
          <ac:chgData name="Didway, Haley" userId="54586bf0-b712-469d-a9f0-3e78cca319d1" providerId="ADAL" clId="{3EDB8E14-DDE4-4D6E-8A27-A03B9D2E123D}" dt="2023-03-02T20:20:51.236" v="916" actId="14100"/>
          <ac:spMkLst>
            <pc:docMk/>
            <pc:sldMk cId="746115855" sldId="335"/>
            <ac:spMk id="3" creationId="{0131CF80-47EB-A3F4-C993-0CEBCEC31D7F}"/>
          </ac:spMkLst>
        </pc:spChg>
      </pc:sldChg>
      <pc:sldChg chg="addSp modSp new mod">
        <pc:chgData name="Didway, Haley" userId="54586bf0-b712-469d-a9f0-3e78cca319d1" providerId="ADAL" clId="{3EDB8E14-DDE4-4D6E-8A27-A03B9D2E123D}" dt="2023-03-02T20:22:27.585" v="955" actId="1076"/>
        <pc:sldMkLst>
          <pc:docMk/>
          <pc:sldMk cId="401046591" sldId="336"/>
        </pc:sldMkLst>
        <pc:spChg chg="mod">
          <ac:chgData name="Didway, Haley" userId="54586bf0-b712-469d-a9f0-3e78cca319d1" providerId="ADAL" clId="{3EDB8E14-DDE4-4D6E-8A27-A03B9D2E123D}" dt="2023-03-02T20:21:29.640" v="941" actId="1076"/>
          <ac:spMkLst>
            <pc:docMk/>
            <pc:sldMk cId="401046591" sldId="336"/>
            <ac:spMk id="2" creationId="{0E2B7B48-CD75-628A-7570-90470C25EB9A}"/>
          </ac:spMkLst>
        </pc:spChg>
        <pc:spChg chg="mod">
          <ac:chgData name="Didway, Haley" userId="54586bf0-b712-469d-a9f0-3e78cca319d1" providerId="ADAL" clId="{3EDB8E14-DDE4-4D6E-8A27-A03B9D2E123D}" dt="2023-03-02T20:22:09.940" v="952"/>
          <ac:spMkLst>
            <pc:docMk/>
            <pc:sldMk cId="401046591" sldId="336"/>
            <ac:spMk id="3" creationId="{F42BFA3A-D34C-E306-0EB9-7DB0DB0FAFC2}"/>
          </ac:spMkLst>
        </pc:spChg>
        <pc:spChg chg="add mod">
          <ac:chgData name="Didway, Haley" userId="54586bf0-b712-469d-a9f0-3e78cca319d1" providerId="ADAL" clId="{3EDB8E14-DDE4-4D6E-8A27-A03B9D2E123D}" dt="2023-03-02T20:22:27.585" v="955" actId="1076"/>
          <ac:spMkLst>
            <pc:docMk/>
            <pc:sldMk cId="401046591" sldId="336"/>
            <ac:spMk id="4" creationId="{AD82B1DC-2022-C70F-3AFC-F0E7C11AB5E3}"/>
          </ac:spMkLst>
        </pc:spChg>
      </pc:sldChg>
      <pc:sldChg chg="addSp modSp new mod setBg">
        <pc:chgData name="Didway, Haley" userId="54586bf0-b712-469d-a9f0-3e78cca319d1" providerId="ADAL" clId="{3EDB8E14-DDE4-4D6E-8A27-A03B9D2E123D}" dt="2023-03-02T21:39:22.849" v="1032" actId="26606"/>
        <pc:sldMkLst>
          <pc:docMk/>
          <pc:sldMk cId="478223819" sldId="337"/>
        </pc:sldMkLst>
        <pc:spChg chg="mo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2" creationId="{74D5F853-6248-82BA-ECAD-9D08C6ABBCD4}"/>
          </ac:spMkLst>
        </pc:spChg>
        <pc:spChg chg="mo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3" creationId="{2B718E67-ED86-49C0-5CCD-546B6628037E}"/>
          </ac:spMkLst>
        </pc:spChg>
        <pc:spChg chg="ad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10" creationId="{A2679492-7988-4050-9056-542444452411}"/>
          </ac:spMkLst>
        </pc:spChg>
        <pc:spChg chg="ad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12" creationId="{B091B163-7D61-4891-ABCF-5C13D9C418D0}"/>
          </ac:spMkLst>
        </pc:spChg>
        <pc:spChg chg="ad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14" creationId="{6CB927A4-E432-4310-9CD5-E89FF5063179}"/>
          </ac:spMkLst>
        </pc:spChg>
        <pc:spChg chg="ad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16" creationId="{E3020543-B24B-4EC4-8FFC-8DD88EEA91A8}"/>
          </ac:spMkLst>
        </pc:spChg>
        <pc:spChg chg="add">
          <ac:chgData name="Didway, Haley" userId="54586bf0-b712-469d-a9f0-3e78cca319d1" providerId="ADAL" clId="{3EDB8E14-DDE4-4D6E-8A27-A03B9D2E123D}" dt="2023-03-02T21:39:22.849" v="1032" actId="26606"/>
          <ac:spMkLst>
            <pc:docMk/>
            <pc:sldMk cId="478223819" sldId="337"/>
            <ac:spMk id="18" creationId="{1453BF6C-B012-48B7-B4E8-6D7AC7C27D02}"/>
          </ac:spMkLst>
        </pc:spChg>
        <pc:cxnChg chg="add">
          <ac:chgData name="Didway, Haley" userId="54586bf0-b712-469d-a9f0-3e78cca319d1" providerId="ADAL" clId="{3EDB8E14-DDE4-4D6E-8A27-A03B9D2E123D}" dt="2023-03-02T21:39:22.849" v="1032" actId="26606"/>
          <ac:cxnSpMkLst>
            <pc:docMk/>
            <pc:sldMk cId="478223819" sldId="337"/>
            <ac:cxnSpMk id="8" creationId="{5C05CAAB-DBA2-4548-AD5F-01BB97FBB207}"/>
          </ac:cxnSpMkLst>
        </pc:cxnChg>
        <pc:cxnChg chg="add">
          <ac:chgData name="Didway, Haley" userId="54586bf0-b712-469d-a9f0-3e78cca319d1" providerId="ADAL" clId="{3EDB8E14-DDE4-4D6E-8A27-A03B9D2E123D}" dt="2023-03-02T21:39:22.849" v="1032" actId="26606"/>
          <ac:cxnSpMkLst>
            <pc:docMk/>
            <pc:sldMk cId="478223819" sldId="337"/>
            <ac:cxnSpMk id="20" creationId="{C49DA8F6-BCC1-4447-B54C-57856834B94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8068-AFBD-4979-B752-9EB6F90B1386}" type="datetimeFigureOut">
              <a:rPr lang="en-US" smtClean="0"/>
              <a:t>3/2/2023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9589-3E79-4C82-AA4A-FE78234FAA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anchor="b"/>
          <a:lstStyle>
            <a:lvl1pPr algn="l">
              <a:defRPr sz="5400" b="0" i="0" cap="none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415600" y="1361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286100" y="1051675"/>
            <a:ext cx="11586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marL="914400" lvl="1" indent="-406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800"/>
              <a:buChar char="○"/>
              <a:defRPr/>
            </a:lvl2pPr>
            <a:lvl3pPr marL="1371600" lvl="2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■"/>
              <a:defRPr/>
            </a:lvl3pPr>
            <a:lvl4pPr marL="1828800" lvl="3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9491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  <p:sldLayoutId id="2147483718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9968B-2619-4F71-AB00-4C493E120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7408900" cy="2843784"/>
          </a:xfrm>
        </p:spPr>
        <p:txBody>
          <a:bodyPr/>
          <a:lstStyle/>
          <a:p>
            <a:r>
              <a:rPr lang="en-US" sz="5400" spc="400" dirty="0">
                <a:solidFill>
                  <a:schemeClr val="bg1"/>
                </a:solidFill>
              </a:rPr>
              <a:t>Transcription and RNA processing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D8FCDD5-BC8C-C0CD-102F-DD9B789BA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1314" y="3438144"/>
            <a:ext cx="5093208" cy="1197864"/>
          </a:xfrm>
        </p:spPr>
        <p:txBody>
          <a:bodyPr>
            <a:noAutofit/>
          </a:bodyPr>
          <a:lstStyle/>
          <a:p>
            <a:r>
              <a:rPr lang="en-US" sz="2400" dirty="0"/>
              <a:t>Entry Task/Question:</a:t>
            </a:r>
          </a:p>
          <a:p>
            <a:r>
              <a:rPr lang="en-US" sz="2400" dirty="0"/>
              <a:t>Answer the question in your group…</a:t>
            </a:r>
          </a:p>
          <a:p>
            <a:r>
              <a:rPr lang="en-US" sz="2400" dirty="0"/>
              <a:t>Why are we talking about proteins in this unit? Why are they so important?</a:t>
            </a:r>
          </a:p>
        </p:txBody>
      </p:sp>
    </p:spTree>
    <p:extLst>
      <p:ext uri="{BB962C8B-B14F-4D97-AF65-F5344CB8AC3E}">
        <p14:creationId xmlns:p14="http://schemas.microsoft.com/office/powerpoint/2010/main" val="11476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20FC3-0086-67FB-A934-6532F1A79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5072" y="1289765"/>
            <a:ext cx="3651101" cy="42709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TRNA</a:t>
            </a:r>
          </a:p>
        </p:txBody>
      </p:sp>
      <p:sp>
        <p:nvSpPr>
          <p:cNvPr id="1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C3AD9D-76D5-9530-F1D0-0EEA3D065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7039" y="381935"/>
            <a:ext cx="4685916" cy="59744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1800"/>
              <a:t>Transfer RNA molecules are important in the process of translation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1800"/>
              <a:t>Each tRNA can carry a specific amino acid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1800"/>
              <a:t>Can attach to mRNA via their </a:t>
            </a:r>
            <a:r>
              <a:rPr lang="en-US" sz="1800" b="1"/>
              <a:t>anticodon</a:t>
            </a:r>
            <a:r>
              <a:rPr lang="en-US" sz="1800"/>
              <a:t> </a:t>
            </a:r>
          </a:p>
          <a:p>
            <a:pPr marL="1371600" lvl="2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dirty="0"/>
              <a:t>A complementary codon to mRNA</a:t>
            </a:r>
            <a:endParaRPr lang="en-US"/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1800"/>
              <a:t>Allow information to be translated into a peptide sequence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/>
          </a:p>
        </p:txBody>
      </p:sp>
      <p:sp>
        <p:nvSpPr>
          <p:cNvPr id="18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377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4790AF-4FA5-A045-F7EB-2920220C3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730" y="1598246"/>
            <a:ext cx="4554659" cy="5034817"/>
          </a:xfrm>
        </p:spPr>
        <p:txBody>
          <a:bodyPr anchor="t">
            <a:normAutofit/>
          </a:bodyPr>
          <a:lstStyle/>
          <a:p>
            <a:r>
              <a:rPr lang="en-US" sz="8800">
                <a:solidFill>
                  <a:schemeClr val="bg1"/>
                </a:solidFill>
              </a:rPr>
              <a:t>RRNA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67F1BB-35D4-2038-8AC5-DE890CF7C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2994" y="1590840"/>
            <a:ext cx="5010506" cy="5007531"/>
          </a:xfrm>
        </p:spPr>
        <p:txBody>
          <a:bodyPr>
            <a:normAutofit/>
          </a:bodyPr>
          <a:lstStyle/>
          <a:p>
            <a:pPr marL="457200" lvl="0" indent="-406400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4400">
                <a:solidFill>
                  <a:schemeClr val="bg1"/>
                </a:solidFill>
              </a:rPr>
              <a:t>rRNA helps form ribosomes</a:t>
            </a:r>
          </a:p>
          <a:p>
            <a:pPr marL="457200" lvl="0" indent="-406400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4400">
                <a:solidFill>
                  <a:schemeClr val="bg1"/>
                </a:solidFill>
              </a:rPr>
              <a:t>Helps link amino acids together</a:t>
            </a:r>
          </a:p>
          <a:p>
            <a:endParaRPr lang="en-US" sz="440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60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3EE5-D3B8-C2B3-99F1-F8F1931503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730" y="1598246"/>
            <a:ext cx="4554659" cy="5034817"/>
          </a:xfrm>
        </p:spPr>
        <p:txBody>
          <a:bodyPr anchor="t">
            <a:normAutofit/>
          </a:bodyPr>
          <a:lstStyle/>
          <a:p>
            <a:r>
              <a:rPr lang="en-US" sz="7500">
                <a:solidFill>
                  <a:schemeClr val="bg1"/>
                </a:solidFill>
              </a:rPr>
              <a:t>The genetic Code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957D0-2E43-A431-40AA-A716079B5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2994" y="1590840"/>
            <a:ext cx="5010506" cy="5007531"/>
          </a:xfrm>
        </p:spPr>
        <p:txBody>
          <a:bodyPr>
            <a:normAutofit/>
          </a:bodyPr>
          <a:lstStyle/>
          <a:p>
            <a:pPr marL="457200" lvl="0" indent="-406400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>
                <a:solidFill>
                  <a:schemeClr val="bg1"/>
                </a:solidFill>
              </a:rPr>
              <a:t>DNA contains the sequence of nucleotides that codes for proteins</a:t>
            </a:r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400">
                <a:solidFill>
                  <a:schemeClr val="bg1"/>
                </a:solidFill>
              </a:rPr>
              <a:t>The sequence is read in groups of </a:t>
            </a:r>
            <a:r>
              <a:rPr lang="en-US" sz="2400" b="1">
                <a:solidFill>
                  <a:schemeClr val="bg1"/>
                </a:solidFill>
              </a:rPr>
              <a:t>three</a:t>
            </a:r>
            <a:r>
              <a:rPr lang="en-US" sz="2400">
                <a:solidFill>
                  <a:schemeClr val="bg1"/>
                </a:solidFill>
              </a:rPr>
              <a:t> called the </a:t>
            </a:r>
            <a:r>
              <a:rPr lang="en-US" sz="2400" b="1">
                <a:solidFill>
                  <a:schemeClr val="bg1"/>
                </a:solidFill>
              </a:rPr>
              <a:t>triplet code</a:t>
            </a:r>
          </a:p>
          <a:p>
            <a:pPr marL="457200" lvl="0" indent="-406400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>
                <a:solidFill>
                  <a:schemeClr val="bg1"/>
                </a:solidFill>
              </a:rPr>
              <a:t>During </a:t>
            </a:r>
            <a:r>
              <a:rPr lang="en-US" b="1">
                <a:solidFill>
                  <a:schemeClr val="bg1"/>
                </a:solidFill>
              </a:rPr>
              <a:t>transcription</a:t>
            </a:r>
            <a:r>
              <a:rPr lang="en-US">
                <a:solidFill>
                  <a:schemeClr val="bg1"/>
                </a:solidFill>
              </a:rPr>
              <a:t>, only one </a:t>
            </a:r>
            <a:r>
              <a:rPr lang="en-US" b="1">
                <a:solidFill>
                  <a:schemeClr val="bg1"/>
                </a:solidFill>
              </a:rPr>
              <a:t>DNA</a:t>
            </a:r>
            <a:r>
              <a:rPr lang="en-US">
                <a:solidFill>
                  <a:schemeClr val="bg1"/>
                </a:solidFill>
              </a:rPr>
              <a:t> strand is being transcribed</a:t>
            </a:r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400">
                <a:solidFill>
                  <a:schemeClr val="bg1"/>
                </a:solidFill>
              </a:rPr>
              <a:t>Known as the </a:t>
            </a:r>
            <a:r>
              <a:rPr lang="en-US" sz="2400" b="1">
                <a:solidFill>
                  <a:schemeClr val="bg1"/>
                </a:solidFill>
              </a:rPr>
              <a:t>template strand</a:t>
            </a:r>
            <a:r>
              <a:rPr lang="en-US" sz="2400">
                <a:solidFill>
                  <a:schemeClr val="bg1"/>
                </a:solidFill>
              </a:rPr>
              <a:t> (also known as the noncoding strand, minus strand, or antisense strand)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81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35CC0C-5F1E-0866-3D8E-A57B9B25A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12091" y="501651"/>
            <a:ext cx="4395340" cy="171625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Genetic Code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F5CEA-61D6-4420-6C75-D164A5BF2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3" y="929148"/>
            <a:ext cx="5221625" cy="499970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B215047D-3D4C-2836-65C9-E2068D733B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32948" y="2142488"/>
            <a:ext cx="4434721" cy="371042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dirty="0"/>
              <a:t>64 different codon combinations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61 code for amino acids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3 are stop codons</a:t>
            </a:r>
          </a:p>
          <a:p>
            <a:pPr marL="914400" lvl="1" indent="-228600" algn="l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2400" dirty="0"/>
              <a:t>Universal to all life</a:t>
            </a:r>
          </a:p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b="1" dirty="0"/>
              <a:t>Redundancy</a:t>
            </a:r>
            <a:r>
              <a:rPr lang="en-US" dirty="0"/>
              <a:t>: more than one codon code for each amino acid</a:t>
            </a:r>
          </a:p>
          <a:p>
            <a:pPr marL="457200" indent="-2286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en-US" sz="2400" b="1" i="0" u="sng" strike="noStrike" cap="none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Reading frame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the codons on the mRNA must be read in the correct groupings during translation to synthesize the correct proteins</a:t>
            </a:r>
          </a:p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811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A0FFF-5877-D868-F681-4AD673DFE2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sz="6000" dirty="0"/>
              <a:t>Steps of Transcription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213820-B820-9B27-D33D-8D52148D3E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988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C140B-40AA-390B-09E3-3C352345A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7508" y="3278124"/>
            <a:ext cx="6272784" cy="2843784"/>
          </a:xfrm>
        </p:spPr>
        <p:txBody>
          <a:bodyPr>
            <a:normAutofit fontScale="90000"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There are three steps in transcription</a:t>
            </a:r>
            <a:br>
              <a:rPr lang="en-US" dirty="0"/>
            </a:br>
            <a:r>
              <a:rPr lang="en-US" dirty="0"/>
              <a:t>1.Initiation</a:t>
            </a:r>
            <a:br>
              <a:rPr lang="en-US" dirty="0"/>
            </a:br>
            <a:r>
              <a:rPr lang="en-US" dirty="0"/>
              <a:t>2.Elongation</a:t>
            </a:r>
            <a:br>
              <a:rPr lang="en-US" dirty="0"/>
            </a:br>
            <a:r>
              <a:rPr lang="en-US" dirty="0"/>
              <a:t>3.Termination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395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3B673-6A3A-85CC-B227-66D494DCD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4484" y="2506893"/>
            <a:ext cx="8813515" cy="1003069"/>
          </a:xfrm>
        </p:spPr>
        <p:txBody>
          <a:bodyPr/>
          <a:lstStyle/>
          <a:p>
            <a:r>
              <a:rPr lang="en" dirty="0"/>
              <a:t>Step 1: Initiation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BD9BD-CF8E-411A-19FA-E8EADF650F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Transcription begins when RNA polymerase molecules attach to a</a:t>
            </a:r>
            <a:r>
              <a:rPr lang="en-US" sz="2600" b="1" dirty="0">
                <a:solidFill>
                  <a:srgbClr val="3D85C6"/>
                </a:solidFill>
              </a:rPr>
              <a:t> promoter</a:t>
            </a:r>
            <a:r>
              <a:rPr lang="en-US" sz="2600" dirty="0"/>
              <a:t> region of DNA 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Do not need a primer to attach 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Promoter regions are </a:t>
            </a:r>
            <a:r>
              <a:rPr lang="en-US" sz="2600" u="sng" dirty="0"/>
              <a:t>upstream</a:t>
            </a:r>
            <a:r>
              <a:rPr lang="en-US" sz="2600" dirty="0"/>
              <a:t> of the desired gene to transcribe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52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885B72-BBEC-2265-99CB-D4AA88D8B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598246"/>
            <a:ext cx="4412419" cy="3626217"/>
          </a:xfrm>
        </p:spPr>
        <p:txBody>
          <a:bodyPr anchor="t">
            <a:normAutofit/>
          </a:bodyPr>
          <a:lstStyle/>
          <a:p>
            <a:pPr marL="76200" marR="0"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n-US" sz="26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Eukaryotes:</a:t>
            </a:r>
            <a:b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Promoter region is called TATA box</a:t>
            </a:r>
            <a:b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Transcription factors help RNA polymerase bind</a:t>
            </a:r>
            <a:b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6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Prokaryotes:</a:t>
            </a:r>
            <a:b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RNA polymerase can bind directly to promoter</a:t>
            </a:r>
            <a:br>
              <a:rPr lang="en-US" sz="26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867037-F729-07FB-C4EF-948A745623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5734" y="5653199"/>
            <a:ext cx="4412417" cy="1031537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en-US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Notice that the promoter is always upstream of the gene of interest to be transcribed</a:t>
            </a:r>
          </a:p>
          <a:p>
            <a:pPr algn="r"/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4F6C5DA-CB8A-7F08-E3ED-C80F2F6B8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353" y="1495505"/>
            <a:ext cx="3994225" cy="4783504"/>
          </a:xfrm>
          <a:prstGeom prst="rect">
            <a:avLst/>
          </a:prstGeom>
        </p:spPr>
      </p:pic>
      <p:sp>
        <p:nvSpPr>
          <p:cNvPr id="16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37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F1EE2-63AE-B94A-6DA8-33BC0A9F9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6808" y="1191802"/>
            <a:ext cx="5720993" cy="905464"/>
          </a:xfrm>
        </p:spPr>
        <p:txBody>
          <a:bodyPr>
            <a:normAutofit fontScale="90000"/>
          </a:bodyPr>
          <a:lstStyle/>
          <a:p>
            <a:r>
              <a:rPr lang="en" dirty="0"/>
              <a:t>Step 2: Elongation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79667F-3930-D130-3476-7BCC77540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348" y="2357437"/>
            <a:ext cx="9144000" cy="1655762"/>
          </a:xfrm>
        </p:spPr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RNA polymerase opens the DNA and reads the triplet code of the template strand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Moves in the 3’ to 5’ direction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The mRNA transcript elongates 5’ to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04973-D1FB-9D48-B56B-6870920F0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4013199"/>
            <a:ext cx="6641400" cy="278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75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20A3E-1095-3C6D-094E-37AAB4EC43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5020" y="41096"/>
            <a:ext cx="8474467" cy="1167455"/>
          </a:xfrm>
        </p:spPr>
        <p:txBody>
          <a:bodyPr/>
          <a:lstStyle/>
          <a:p>
            <a:r>
              <a:rPr lang="en-US" dirty="0"/>
              <a:t>Step 2: Elongation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31CF80-47EB-A3F4-C993-0CEBCEC31D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9002" y="1756881"/>
            <a:ext cx="8736458" cy="2401584"/>
          </a:xfrm>
        </p:spPr>
        <p:txBody>
          <a:bodyPr>
            <a:normAutofit fontScale="25000" lnSpcReduction="20000"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8600" dirty="0"/>
              <a:t>RNA polymerase moves downstream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8600" dirty="0"/>
              <a:t>Only opens small sections of DNA at a time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8600" dirty="0"/>
              <a:t>Pairs complementary RNA nucleotides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8600" dirty="0"/>
              <a:t>The growing mRNA strand peels away from the DNA template strand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8600" dirty="0"/>
              <a:t>DNA double helix then reforms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8600" dirty="0"/>
              <a:t>A single gene can be transcribed simultaneously by several RNA polymerase molecules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8600" dirty="0"/>
              <a:t>Helps increase the amount of mRNA synthesized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8600" dirty="0"/>
              <a:t>Increases protein production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115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D226F-6111-7376-CDD3-330439A1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Todays Schedule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A6214-CE50-2D51-B839-0F425F6BF0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3502C7-7411-403C-C1B0-17C3FBB91B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Finish 6.2 and introduce 6.3</a:t>
            </a:r>
          </a:p>
          <a:p>
            <a:r>
              <a:rPr lang="en-US" dirty="0"/>
              <a:t>Establish a plan for projects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Notes for tomorrow:</a:t>
            </a:r>
          </a:p>
          <a:p>
            <a:r>
              <a:rPr lang="en-US" dirty="0"/>
              <a:t>We will be going over the unit 5 test, if you haven’t made it up you will have to work outside!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7F6108-E9FA-C103-38A4-9627FF02E7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FC93D1-AEDC-7173-5BAB-A1975A81114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970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B7B48-CD75-628A-7570-90470C25E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3375" y="523983"/>
            <a:ext cx="8551524" cy="1126358"/>
          </a:xfrm>
        </p:spPr>
        <p:txBody>
          <a:bodyPr/>
          <a:lstStyle/>
          <a:p>
            <a:r>
              <a:rPr lang="en-US" dirty="0"/>
              <a:t>Step 3: Termination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BFA3A-D34C-E306-0EB9-7DB0DB0FA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815" y="1865705"/>
            <a:ext cx="9144000" cy="1655762"/>
          </a:xfrm>
        </p:spPr>
        <p:txBody>
          <a:bodyPr>
            <a:normAutofit fontScale="25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7400" b="1" dirty="0">
                <a:solidFill>
                  <a:srgbClr val="38761D"/>
                </a:solidFill>
              </a:rPr>
              <a:t>Prokaryotes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7400" dirty="0"/>
              <a:t>Transcription proceeds through a </a:t>
            </a:r>
            <a:r>
              <a:rPr lang="en-US" sz="7400" b="1" dirty="0">
                <a:solidFill>
                  <a:srgbClr val="990000"/>
                </a:solidFill>
              </a:rPr>
              <a:t>termination sequence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7400" dirty="0"/>
              <a:t>Causes a termination signal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7400" dirty="0"/>
              <a:t>RNA polymerase detaches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7400" dirty="0"/>
              <a:t>mRNA transcript is released and proceeds to translation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7400" dirty="0"/>
              <a:t>mRNA does NOT need modifications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endParaRPr lang="en-US" sz="74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82B1DC-2022-C70F-3AFC-F0E7C11AB5E3}"/>
              </a:ext>
            </a:extLst>
          </p:cNvPr>
          <p:cNvSpPr txBox="1"/>
          <p:nvPr/>
        </p:nvSpPr>
        <p:spPr>
          <a:xfrm>
            <a:off x="1179815" y="3652462"/>
            <a:ext cx="6508679" cy="2599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b="1" dirty="0">
                <a:solidFill>
                  <a:srgbClr val="0000FF"/>
                </a:solidFill>
              </a:rPr>
              <a:t>Eukaryotes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RNA polymerase transcribes a sequence of DNA called the </a:t>
            </a:r>
            <a:r>
              <a:rPr lang="en-US" b="1" dirty="0">
                <a:solidFill>
                  <a:srgbClr val="0B5394"/>
                </a:solidFill>
              </a:rPr>
              <a:t>polyadenylation signal sequence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Codes for a polyadenylation signal (AAUAAA)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Releases the </a:t>
            </a:r>
            <a:r>
              <a:rPr lang="en-US" dirty="0">
                <a:solidFill>
                  <a:srgbClr val="990000"/>
                </a:solidFill>
              </a:rPr>
              <a:t>pre-mRNA</a:t>
            </a:r>
            <a:r>
              <a:rPr lang="en-US" dirty="0"/>
              <a:t> from the DNA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dirty="0"/>
              <a:t>Must undergo modifications before translation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46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D5F853-6248-82BA-ECAD-9D08C6ABBC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69" y="381935"/>
            <a:ext cx="4008583" cy="59744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7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Pre mRNA </a:t>
            </a:r>
          </a:p>
        </p:txBody>
      </p:sp>
      <p:sp>
        <p:nvSpPr>
          <p:cNvPr id="1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061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bg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5643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892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bg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718E67-ED86-49C0-5CCD-546B66280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81935"/>
            <a:ext cx="4986955" cy="59744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1800"/>
              <a:t>There are three modifications that must occur to eukaryotic pre-mRNA before it is ready for translation</a:t>
            </a:r>
          </a:p>
          <a:p>
            <a:pPr marL="457200" lvl="0" indent="-228600">
              <a:spcBef>
                <a:spcPts val="160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1800" b="1"/>
              <a:t>5’ cap</a:t>
            </a:r>
            <a:endParaRPr lang="en-US" sz="1800"/>
          </a:p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1800" b="1"/>
              <a:t>Poly-A tail</a:t>
            </a:r>
          </a:p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n-US" sz="1800" b="1"/>
              <a:t>RNA splicing</a:t>
            </a:r>
          </a:p>
          <a:p>
            <a:pPr marL="4572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endParaRPr lang="en-US" sz="1800" b="1"/>
          </a:p>
          <a:p>
            <a:pPr marL="50800" lvl="0" indent="-22860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endParaRPr lang="en-US" sz="1800" b="1"/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223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/>
              <a:t>Pre-mRNA modifications</a:t>
            </a:r>
            <a:endParaRPr/>
          </a:p>
        </p:txBody>
      </p:sp>
      <p:sp>
        <p:nvSpPr>
          <p:cNvPr id="221" name="Google Shape;221;p34"/>
          <p:cNvSpPr txBox="1">
            <a:spLocks noGrp="1"/>
          </p:cNvSpPr>
          <p:nvPr>
            <p:ph type="body" idx="1"/>
          </p:nvPr>
        </p:nvSpPr>
        <p:spPr>
          <a:xfrm>
            <a:off x="1666500" y="1065950"/>
            <a:ext cx="8901600" cy="2134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indent="-393700">
              <a:buSzPts val="2600"/>
              <a:buAutoNum type="arabicPeriod"/>
            </a:pPr>
            <a:r>
              <a:rPr lang="en" sz="2600" b="1" u="sng" dirty="0">
                <a:solidFill>
                  <a:srgbClr val="1155CC"/>
                </a:solidFill>
              </a:rPr>
              <a:t>5’ cap (GTP)</a:t>
            </a:r>
            <a:r>
              <a:rPr lang="en" sz="2600" dirty="0"/>
              <a:t>: the 5’ end of the pre-mRNA receives a modified guanine nucleotide “cap”</a:t>
            </a:r>
            <a:endParaRPr sz="2600" dirty="0"/>
          </a:p>
          <a:p>
            <a:pPr indent="-393700">
              <a:buSzPts val="2600"/>
              <a:buAutoNum type="arabicPeriod"/>
            </a:pPr>
            <a:r>
              <a:rPr lang="en" sz="2600" b="1" u="sng" dirty="0">
                <a:solidFill>
                  <a:srgbClr val="990000"/>
                </a:solidFill>
              </a:rPr>
              <a:t>Poly-A tail</a:t>
            </a:r>
            <a:r>
              <a:rPr lang="en" sz="2600" dirty="0"/>
              <a:t>: the 3’ end of the pre-mRNA receives 50-250 adenine nucleotides</a:t>
            </a:r>
            <a:endParaRPr sz="2600" dirty="0"/>
          </a:p>
        </p:txBody>
      </p:sp>
      <p:sp>
        <p:nvSpPr>
          <p:cNvPr id="222" name="Google Shape;222;p34"/>
          <p:cNvSpPr txBox="1"/>
          <p:nvPr/>
        </p:nvSpPr>
        <p:spPr>
          <a:xfrm>
            <a:off x="1673849" y="3037500"/>
            <a:ext cx="10372599" cy="21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93700">
              <a:buClr>
                <a:srgbClr val="000000"/>
              </a:buClr>
              <a:buSzPts val="2600"/>
              <a:buFont typeface="Arial"/>
              <a:buChar char="●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Both the 5’ cap and the poly-A tail function to: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the mature mRNA leave the nucleus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protect the mRNA from degradation</a:t>
            </a: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Help ribosomes attach to the 5’ end of the mRNA when it reaches the cytoplasm</a:t>
            </a:r>
          </a:p>
          <a:p>
            <a:pPr indent="-393700">
              <a:buSzPts val="2600"/>
              <a:buAutoNum type="arabicPeriod" startAt="3"/>
            </a:pPr>
            <a:r>
              <a:rPr lang="en-US" sz="2600" b="1" u="sng" dirty="0">
                <a:solidFill>
                  <a:srgbClr val="B45F06"/>
                </a:solidFill>
              </a:rPr>
              <a:t>RNA Splicing</a:t>
            </a:r>
            <a:r>
              <a:rPr lang="en-US" sz="2600" dirty="0"/>
              <a:t>: sections of the pre-mRNA, called introns, are removed and then exons are joined together</a:t>
            </a:r>
          </a:p>
          <a:p>
            <a:pPr lvl="1" indent="-393700">
              <a:spcBef>
                <a:spcPts val="0"/>
              </a:spcBef>
              <a:buSzPts val="2600"/>
              <a:buAutoNum type="alphaLcPeriod"/>
            </a:pPr>
            <a:r>
              <a:rPr lang="en-US" sz="2600" dirty="0">
                <a:solidFill>
                  <a:srgbClr val="38761D"/>
                </a:solidFill>
              </a:rPr>
              <a:t>Introns</a:t>
            </a:r>
            <a:r>
              <a:rPr lang="en-US" sz="2600" dirty="0"/>
              <a:t>: intervening sequence, do not code for amino acids</a:t>
            </a:r>
          </a:p>
          <a:p>
            <a:pPr lvl="1" indent="-393700">
              <a:spcBef>
                <a:spcPts val="0"/>
              </a:spcBef>
              <a:buSzPts val="2600"/>
              <a:buAutoNum type="alphaLcPeriod"/>
            </a:pPr>
            <a:r>
              <a:rPr lang="en-US" sz="2600" dirty="0">
                <a:solidFill>
                  <a:srgbClr val="0000FF"/>
                </a:solidFill>
              </a:rPr>
              <a:t>Exons</a:t>
            </a:r>
            <a:r>
              <a:rPr lang="en-US" sz="2600" dirty="0"/>
              <a:t>: expressed sections, code for amino acids</a:t>
            </a: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endParaRPr sz="2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2" name="Rectangle 241">
            <a:extLst>
              <a:ext uri="{FF2B5EF4-FFF2-40B4-BE49-F238E27FC236}">
                <a16:creationId xmlns:a16="http://schemas.microsoft.com/office/drawing/2014/main" id="{2FD33B50-DCFC-4FC8-86E6-220C10042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!!Rectangle">
            <a:extLst>
              <a:ext uri="{FF2B5EF4-FFF2-40B4-BE49-F238E27FC236}">
                <a16:creationId xmlns:a16="http://schemas.microsoft.com/office/drawing/2014/main" id="{B0C822EA-49C6-4B57-89F4-2F6A54365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236" name="Picture 235" descr="Chemical formulae are written on paper">
            <a:extLst>
              <a:ext uri="{FF2B5EF4-FFF2-40B4-BE49-F238E27FC236}">
                <a16:creationId xmlns:a16="http://schemas.microsoft.com/office/drawing/2014/main" id="{2BEDABC4-F220-7D01-645A-EC3270DAE0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33" name="Google Shape;233;p36"/>
          <p:cNvSpPr txBox="1">
            <a:spLocks noGrp="1"/>
          </p:cNvSpPr>
          <p:nvPr>
            <p:ph type="title"/>
          </p:nvPr>
        </p:nvSpPr>
        <p:spPr>
          <a:xfrm>
            <a:off x="882268" y="698643"/>
            <a:ext cx="5243394" cy="5189746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6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Pre-mRNA modifications</a:t>
            </a:r>
          </a:p>
        </p:txBody>
      </p:sp>
      <p:sp>
        <p:nvSpPr>
          <p:cNvPr id="246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0016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48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28796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50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54476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252" name="Straight Connector">
            <a:extLst>
              <a:ext uri="{FF2B5EF4-FFF2-40B4-BE49-F238E27FC236}">
                <a16:creationId xmlns:a16="http://schemas.microsoft.com/office/drawing/2014/main" id="{C27ECE09-20A7-4AE8-973B-F66776C11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0394"/>
            <a:ext cx="0" cy="3238728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Google Shape;234;p36"/>
          <p:cNvSpPr txBox="1">
            <a:spLocks noGrp="1"/>
          </p:cNvSpPr>
          <p:nvPr>
            <p:ph type="body" idx="1"/>
          </p:nvPr>
        </p:nvSpPr>
        <p:spPr>
          <a:xfrm>
            <a:off x="957828" y="2226668"/>
            <a:ext cx="7208272" cy="214860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</a:rPr>
              <a:t>Why does splicing occur?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</a:rPr>
              <a:t>A single gene can code for more than one kind of polypeptide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</a:rPr>
              <a:t>Known as </a:t>
            </a:r>
            <a:r>
              <a:rPr lang="en-US" sz="3200" b="1" dirty="0">
                <a:solidFill>
                  <a:srgbClr val="FFFFFF"/>
                </a:solidFill>
              </a:rPr>
              <a:t>alternative splicing</a:t>
            </a:r>
          </a:p>
        </p:txBody>
      </p:sp>
      <p:sp>
        <p:nvSpPr>
          <p:cNvPr id="2" name="Google Shape;240;p37">
            <a:extLst>
              <a:ext uri="{FF2B5EF4-FFF2-40B4-BE49-F238E27FC236}">
                <a16:creationId xmlns:a16="http://schemas.microsoft.com/office/drawing/2014/main" id="{1147856C-9CA8-49D6-C0DC-A610B6AEA516}"/>
              </a:ext>
            </a:extLst>
          </p:cNvPr>
          <p:cNvSpPr txBox="1">
            <a:spLocks/>
          </p:cNvSpPr>
          <p:nvPr/>
        </p:nvSpPr>
        <p:spPr>
          <a:xfrm>
            <a:off x="957828" y="4438432"/>
            <a:ext cx="86898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406400" algn="l" defTabSz="914400" rtl="0" eaLnBrk="1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4064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937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937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914400" rtl="0" eaLnBrk="1" latinLnBrk="0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600"/>
              </a:spcAft>
              <a:buFont typeface="Arial" panose="020B0604020202020204" pitchFamily="34" charset="0"/>
              <a:buNone/>
            </a:pPr>
            <a:r>
              <a:rPr lang="en-US" dirty="0"/>
              <a:t>Once all modifications have occurred, the pre-mRNA is now considered </a:t>
            </a:r>
            <a:r>
              <a:rPr lang="en-US" b="1" dirty="0">
                <a:solidFill>
                  <a:srgbClr val="0000FF"/>
                </a:solidFill>
              </a:rPr>
              <a:t>mature mRNA</a:t>
            </a:r>
            <a:r>
              <a:rPr lang="en-US" dirty="0"/>
              <a:t> and can leave the nucleus and proceed to the cytoplasm for translation at the ribosomes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74955-ED70-A563-7E1F-E1EB86E49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replication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7EA89-8DCB-5668-2B78-0600460C1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/>
              <a:t>5. The </a:t>
            </a:r>
            <a:r>
              <a:rPr lang="en-US" b="1" dirty="0">
                <a:solidFill>
                  <a:srgbClr val="9900FF"/>
                </a:solidFill>
              </a:rPr>
              <a:t>leading</a:t>
            </a:r>
            <a:r>
              <a:rPr lang="en-US" dirty="0"/>
              <a:t> strand is synthesized in one continuous segment, but since the </a:t>
            </a:r>
            <a:r>
              <a:rPr lang="en-US" dirty="0">
                <a:solidFill>
                  <a:srgbClr val="FF00FF"/>
                </a:solidFill>
              </a:rPr>
              <a:t>lagging</a:t>
            </a:r>
            <a:r>
              <a:rPr lang="en-US" dirty="0"/>
              <a:t> strand moves </a:t>
            </a:r>
            <a:r>
              <a:rPr lang="en-US" u="sng" dirty="0"/>
              <a:t>away</a:t>
            </a:r>
            <a:r>
              <a:rPr lang="en-US" dirty="0"/>
              <a:t> from the replication fork it is synthesized in </a:t>
            </a:r>
            <a:r>
              <a:rPr lang="en-US" u="sng" dirty="0">
                <a:solidFill>
                  <a:srgbClr val="FF00FF"/>
                </a:solidFill>
              </a:rPr>
              <a:t>chunks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dirty="0">
                <a:solidFill>
                  <a:srgbClr val="FF0000"/>
                </a:solidFill>
              </a:rPr>
              <a:t>Okazaki fragments</a:t>
            </a:r>
            <a:r>
              <a:rPr lang="en-US" dirty="0"/>
              <a:t>: segments of the lagging strand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5A041-F876-714A-8A50-BB1CB92C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436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2965-6BFB-7FD8-61EF-44909BDE9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1ADD1-149A-B831-EBFF-BA781F286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82EFB-5330-8C0A-6F6F-FA7F78527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E51C3-FDF5-FB7D-4F06-92F426799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81" y="0"/>
            <a:ext cx="11866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07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1DA88-49EF-3F85-2B92-D45CD10D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replication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24033-15D1-7C04-3E49-67756821C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/>
              <a:t>6. </a:t>
            </a:r>
            <a:r>
              <a:rPr lang="en-US" dirty="0">
                <a:solidFill>
                  <a:schemeClr val="dk1"/>
                </a:solidFill>
              </a:rPr>
              <a:t>After </a:t>
            </a:r>
            <a:r>
              <a:rPr lang="en-US" b="1" dirty="0">
                <a:solidFill>
                  <a:srgbClr val="E69138"/>
                </a:solidFill>
              </a:rPr>
              <a:t>DNAP III</a:t>
            </a:r>
            <a:r>
              <a:rPr lang="en-US" dirty="0">
                <a:solidFill>
                  <a:schemeClr val="dk1"/>
                </a:solidFill>
              </a:rPr>
              <a:t> forms an </a:t>
            </a:r>
            <a:r>
              <a:rPr lang="en-US" dirty="0" err="1">
                <a:solidFill>
                  <a:schemeClr val="dk1"/>
                </a:solidFill>
              </a:rPr>
              <a:t>okazaki</a:t>
            </a:r>
            <a:r>
              <a:rPr lang="en-US" dirty="0">
                <a:solidFill>
                  <a:schemeClr val="dk1"/>
                </a:solidFill>
              </a:rPr>
              <a:t> fragment, </a:t>
            </a:r>
            <a:r>
              <a:rPr lang="en-US" b="1" dirty="0">
                <a:solidFill>
                  <a:srgbClr val="38761D"/>
                </a:solidFill>
              </a:rPr>
              <a:t>DNAP I </a:t>
            </a:r>
            <a:r>
              <a:rPr lang="en-US" dirty="0">
                <a:solidFill>
                  <a:schemeClr val="dk1"/>
                </a:solidFill>
              </a:rPr>
              <a:t>replaces </a:t>
            </a:r>
            <a:r>
              <a:rPr lang="en-US" b="1" dirty="0">
                <a:solidFill>
                  <a:srgbClr val="CC0000"/>
                </a:solidFill>
              </a:rPr>
              <a:t>RNA</a:t>
            </a:r>
            <a:r>
              <a:rPr lang="en-US" dirty="0">
                <a:solidFill>
                  <a:schemeClr val="dk1"/>
                </a:solidFill>
              </a:rPr>
              <a:t> nucleotides with </a:t>
            </a:r>
            <a:r>
              <a:rPr lang="en-US" b="1" dirty="0">
                <a:solidFill>
                  <a:srgbClr val="0B5394"/>
                </a:solidFill>
              </a:rPr>
              <a:t>DNA</a:t>
            </a:r>
            <a:r>
              <a:rPr lang="en-US" dirty="0">
                <a:solidFill>
                  <a:schemeClr val="dk1"/>
                </a:solidFill>
              </a:rPr>
              <a:t> nucleotides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dirty="0">
                <a:solidFill>
                  <a:srgbClr val="FF0000"/>
                </a:solidFill>
              </a:rPr>
              <a:t>DNA ligase</a:t>
            </a:r>
            <a:r>
              <a:rPr lang="en-US" dirty="0"/>
              <a:t>: joins the </a:t>
            </a:r>
            <a:r>
              <a:rPr lang="en-US" dirty="0" err="1"/>
              <a:t>okazaki</a:t>
            </a:r>
            <a:r>
              <a:rPr lang="en-US" dirty="0"/>
              <a:t> fragments forming a continuous DNA strand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1B611F-4F01-5F69-9D29-68DCB4139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28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B702E-4FE5-2E15-6680-FF81E54E32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Proteins are </a:t>
            </a:r>
            <a:r>
              <a:rPr lang="en-US" sz="1800" dirty="0">
                <a:solidFill>
                  <a:srgbClr val="0000FF"/>
                </a:solidFill>
              </a:rPr>
              <a:t>polypeptides</a:t>
            </a:r>
            <a:r>
              <a:rPr lang="en-US" sz="1800" dirty="0"/>
              <a:t> made up of </a:t>
            </a:r>
            <a:r>
              <a:rPr lang="en-US" sz="1800" dirty="0">
                <a:solidFill>
                  <a:srgbClr val="0000FF"/>
                </a:solidFill>
              </a:rPr>
              <a:t>amino acids</a:t>
            </a:r>
            <a:br>
              <a:rPr lang="en-US" sz="1800" dirty="0">
                <a:solidFill>
                  <a:srgbClr val="0000FF"/>
                </a:solidFill>
              </a:rPr>
            </a:br>
            <a:r>
              <a:rPr lang="en-US" sz="1800" dirty="0"/>
              <a:t>Amino acids are linked by </a:t>
            </a:r>
            <a:r>
              <a:rPr lang="en-US" sz="1800" u="sng" dirty="0"/>
              <a:t>peptide bonds</a:t>
            </a:r>
            <a:br>
              <a:rPr lang="en-US" sz="1800" u="sng" dirty="0"/>
            </a:br>
            <a:r>
              <a:rPr lang="en-US" sz="1800" b="1" u="sng" dirty="0">
                <a:solidFill>
                  <a:srgbClr val="134F5C"/>
                </a:solidFill>
              </a:rPr>
              <a:t>Gene expression</a:t>
            </a:r>
            <a:r>
              <a:rPr lang="en-US" sz="1800" dirty="0"/>
              <a:t>: the process by which DNA directs the synthesis of proteins</a:t>
            </a:r>
            <a:br>
              <a:rPr lang="en-US" sz="1800" dirty="0"/>
            </a:br>
            <a:r>
              <a:rPr lang="en-US" sz="1800" dirty="0"/>
              <a:t>Includes two stages: </a:t>
            </a:r>
            <a:r>
              <a:rPr lang="en-US" sz="1800" b="1" dirty="0">
                <a:solidFill>
                  <a:srgbClr val="A64D79"/>
                </a:solidFill>
              </a:rPr>
              <a:t>transcription</a:t>
            </a:r>
            <a:r>
              <a:rPr lang="en-US" sz="1800" dirty="0"/>
              <a:t> and </a:t>
            </a:r>
            <a:r>
              <a:rPr lang="en-US" sz="1800" b="1" dirty="0">
                <a:solidFill>
                  <a:srgbClr val="38761D"/>
                </a:solidFill>
              </a:rPr>
              <a:t>translation</a:t>
            </a:r>
            <a:br>
              <a:rPr lang="en-US" sz="1800" b="1" dirty="0">
                <a:solidFill>
                  <a:srgbClr val="38761D"/>
                </a:solidFill>
              </a:rPr>
            </a:br>
            <a:r>
              <a:rPr lang="en-US" sz="1800" dirty="0"/>
              <a:t>Occur in all organisms</a:t>
            </a:r>
            <a:br>
              <a:rPr lang="en-US" sz="2600" dirty="0"/>
            </a:br>
            <a:endParaRPr lang="en-US" sz="2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DB66CC-115B-8B1E-C024-25B3D8E154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10313F-4DFD-EA66-D62F-660554EEB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946" y="3429000"/>
            <a:ext cx="9996755" cy="186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57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848F1-DFAA-1C86-5DCC-BF00F50021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359" y="1094196"/>
            <a:ext cx="8361452" cy="1604107"/>
          </a:xfrm>
        </p:spPr>
        <p:txBody>
          <a:bodyPr>
            <a:normAutofit fontScale="90000"/>
          </a:bodyPr>
          <a:lstStyle/>
          <a:p>
            <a:r>
              <a:rPr lang="en-US" dirty="0"/>
              <a:t>What are transcription and translation?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6CA93F-FE81-DEC2-445D-226634EE78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260" y="2810928"/>
            <a:ext cx="9144000" cy="1655762"/>
          </a:xfrm>
        </p:spPr>
        <p:txBody>
          <a:bodyPr>
            <a:normAutofit fontScale="70000" lnSpcReduction="20000"/>
          </a:bodyPr>
          <a:lstStyle/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b="1" u="sng" dirty="0">
                <a:solidFill>
                  <a:srgbClr val="A64D79"/>
                </a:solidFill>
              </a:rPr>
              <a:t>Transcription</a:t>
            </a:r>
            <a:r>
              <a:rPr lang="en-US" sz="2600" dirty="0"/>
              <a:t>: the synthesis of RNA using information from DNA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Allows for the “message” of the DNA to be transcribed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Occurs in the nucleus</a:t>
            </a: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b="1" u="sng" dirty="0">
                <a:solidFill>
                  <a:srgbClr val="38761D"/>
                </a:solidFill>
              </a:rPr>
              <a:t>Translation</a:t>
            </a:r>
            <a:r>
              <a:rPr lang="en-US" sz="2600" dirty="0"/>
              <a:t>: the synthesis of a polypeptide using information from RNA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Occurs at the ribosome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A </a:t>
            </a:r>
            <a:r>
              <a:rPr lang="en-US" sz="2600" dirty="0">
                <a:solidFill>
                  <a:srgbClr val="FF0000"/>
                </a:solidFill>
              </a:rPr>
              <a:t>nucleotide</a:t>
            </a:r>
            <a:r>
              <a:rPr lang="en-US" sz="2600" dirty="0"/>
              <a:t> sequence becomes an </a:t>
            </a:r>
            <a:r>
              <a:rPr lang="en-US" sz="2600" dirty="0">
                <a:solidFill>
                  <a:srgbClr val="0000FF"/>
                </a:solidFill>
              </a:rPr>
              <a:t>amino acid</a:t>
            </a:r>
            <a:r>
              <a:rPr lang="en-US" sz="2600" dirty="0"/>
              <a:t> sequence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3AA312-7440-1A1B-7028-0AB338AB0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2657" y="4579315"/>
            <a:ext cx="2426686" cy="226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14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9979-35CE-D274-AE0D-4C6AE55877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dirty="0"/>
              <a:t>As we go through </a:t>
            </a:r>
            <a:r>
              <a:rPr lang="en-US" sz="2700" dirty="0">
                <a:solidFill>
                  <a:srgbClr val="A64D79"/>
                </a:solidFill>
              </a:rPr>
              <a:t>transcription</a:t>
            </a:r>
            <a:r>
              <a:rPr lang="en-US" sz="2700" dirty="0"/>
              <a:t> and </a:t>
            </a:r>
            <a:r>
              <a:rPr lang="en-US" sz="2700" dirty="0">
                <a:solidFill>
                  <a:srgbClr val="38761D"/>
                </a:solidFill>
              </a:rPr>
              <a:t>translation</a:t>
            </a:r>
            <a:r>
              <a:rPr lang="en-US" sz="2700" dirty="0"/>
              <a:t> there will be three key RNA molecules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Messenger RNA (mRNA)</a:t>
            </a:r>
            <a:br>
              <a:rPr lang="en-US" sz="2700" dirty="0"/>
            </a:br>
            <a:r>
              <a:rPr lang="en-US" sz="2700" dirty="0">
                <a:solidFill>
                  <a:schemeClr val="accent3">
                    <a:lumMod val="50000"/>
                  </a:schemeClr>
                </a:solidFill>
              </a:rPr>
              <a:t>Ribosomal RNA (rRNA)</a:t>
            </a:r>
            <a:br>
              <a:rPr lang="en-US" sz="2700" dirty="0"/>
            </a:br>
            <a:r>
              <a:rPr lang="en-US" sz="27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Transfer RNA (tRNA)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D25ADF-9BA0-A699-EC8C-2375775D18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049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C87EDF-D2E3-517A-2134-0624C87310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2030" y="1209220"/>
            <a:ext cx="9147940" cy="2337238"/>
          </a:xfrm>
        </p:spPr>
        <p:txBody>
          <a:bodyPr anchor="b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MRNA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87F02A-198C-DCD3-19F7-2C9C4664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2030" y="3605577"/>
            <a:ext cx="9147940" cy="1324303"/>
          </a:xfrm>
        </p:spPr>
        <p:txBody>
          <a:bodyPr anchor="t">
            <a:normAutofit/>
          </a:bodyPr>
          <a:lstStyle/>
          <a:p>
            <a:pPr marL="457200" lvl="0" indent="-406400" algn="ctr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000">
                <a:solidFill>
                  <a:schemeClr val="bg1"/>
                </a:solidFill>
              </a:rPr>
              <a:t>Messenger RNA is synthesized during transcription using a DNA template </a:t>
            </a:r>
          </a:p>
          <a:p>
            <a:pPr marL="914400" lvl="1" indent="-406400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>
                <a:solidFill>
                  <a:schemeClr val="bg1"/>
                </a:solidFill>
              </a:rPr>
              <a:t>mRNA carries information from the DNA (at the nucleus) to the ribosomes in the cytoplasm</a:t>
            </a:r>
          </a:p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0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099512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Univers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902038A9CAB542AAB1ECEA7D33E9CE" ma:contentTypeVersion="4" ma:contentTypeDescription="Create a new document." ma:contentTypeScope="" ma:versionID="27cbe84f855736ec9b72323ce771b25b">
  <xsd:schema xmlns:xsd="http://www.w3.org/2001/XMLSchema" xmlns:xs="http://www.w3.org/2001/XMLSchema" xmlns:p="http://schemas.microsoft.com/office/2006/metadata/properties" xmlns:ns2="4187989a-b09a-415d-979e-abd40581ade0" xmlns:ns3="0929081b-a06b-47cc-b085-eeb945d8465d" targetNamespace="http://schemas.microsoft.com/office/2006/metadata/properties" ma:root="true" ma:fieldsID="28cf54cc77ee923f91e1de8ff66e2e0b" ns2:_="" ns3:_="">
    <xsd:import namespace="4187989a-b09a-415d-979e-abd40581ade0"/>
    <xsd:import namespace="0929081b-a06b-47cc-b085-eeb945d846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7989a-b09a-415d-979e-abd40581ad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9081b-a06b-47cc-b085-eeb945d846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421D80-8111-48BE-AE46-4C85B5127250}"/>
</file>

<file path=customXml/itemProps2.xml><?xml version="1.0" encoding="utf-8"?>
<ds:datastoreItem xmlns:ds="http://schemas.openxmlformats.org/officeDocument/2006/customXml" ds:itemID="{99919F73-B6C2-4A43-95E2-833EC48925F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{D96A4662-E2EB-4FC5-80E6-0ADB8CA2618B}tf89338750_win32</Template>
  <TotalTime>1510</TotalTime>
  <Words>913</Words>
  <Application>Microsoft Office PowerPoint</Application>
  <PresentationFormat>Widescreen</PresentationFormat>
  <Paragraphs>107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Univers</vt:lpstr>
      <vt:lpstr>GradientUnivers</vt:lpstr>
      <vt:lpstr>Transcription and RNA processing</vt:lpstr>
      <vt:lpstr>Todays Schedule</vt:lpstr>
      <vt:lpstr>Steps in replication</vt:lpstr>
      <vt:lpstr>PowerPoint Presentation</vt:lpstr>
      <vt:lpstr>Steps in replication </vt:lpstr>
      <vt:lpstr>Proteins are polypeptides made up of amino acids Amino acids are linked by peptide bonds Gene expression: the process by which DNA directs the synthesis of proteins Includes two stages: transcription and translation Occur in all organisms </vt:lpstr>
      <vt:lpstr>What are transcription and translation?</vt:lpstr>
      <vt:lpstr>As we go through transcription and translation there will be three key RNA molecules  Messenger RNA (mRNA) Ribosomal RNA (rRNA) Transfer RNA (tRNA) </vt:lpstr>
      <vt:lpstr>MRNA</vt:lpstr>
      <vt:lpstr>TRNA</vt:lpstr>
      <vt:lpstr>RRNA</vt:lpstr>
      <vt:lpstr>The genetic Code</vt:lpstr>
      <vt:lpstr>Genetic Code</vt:lpstr>
      <vt:lpstr>Steps of Transcription</vt:lpstr>
      <vt:lpstr>There are three steps in transcription 1.Initiation 2.Elongation 3.Termination </vt:lpstr>
      <vt:lpstr>Step 1: Initiation</vt:lpstr>
      <vt:lpstr>Eukaryotes: Promoter region is called TATA box Transcription factors help RNA polymerase bind Prokaryotes: RNA polymerase can bind directly to promoter </vt:lpstr>
      <vt:lpstr>Step 2: Elongation</vt:lpstr>
      <vt:lpstr>Step 2: Elongation</vt:lpstr>
      <vt:lpstr>Step 3: Termination</vt:lpstr>
      <vt:lpstr>Pre mRNA </vt:lpstr>
      <vt:lpstr>Pre-mRNA modifications</vt:lpstr>
      <vt:lpstr>Pre-mRNA modifications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Transcription and RNA processing</dc:title>
  <dc:creator>Didway, Haley</dc:creator>
  <cp:lastModifiedBy>Didway, Haley</cp:lastModifiedBy>
  <cp:revision>1</cp:revision>
  <dcterms:created xsi:type="dcterms:W3CDTF">2023-03-01T17:29:45Z</dcterms:created>
  <dcterms:modified xsi:type="dcterms:W3CDTF">2023-03-02T21:39:24Z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0x01010041902038A9CAB542AAB1ECEA7D33E9CE</vt:lpwstr>
  </property>
</Properties>
</file>